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75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4"/>
    <p:restoredTop sz="94679"/>
  </p:normalViewPr>
  <p:slideViewPr>
    <p:cSldViewPr snapToGrid="0" snapToObjects="1">
      <p:cViewPr varScale="1">
        <p:scale>
          <a:sx n="114" d="100"/>
          <a:sy n="114" d="100"/>
        </p:scale>
        <p:origin x="15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3E3EA1-A67C-4B4A-89C9-44B1E19BF8C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A9DC4F-7B86-4A6A-B94E-148DED912B01}">
      <dgm:prSet/>
      <dgm:spPr/>
      <dgm:t>
        <a:bodyPr/>
        <a:lstStyle/>
        <a:p>
          <a:r>
            <a:rPr lang="en-US" dirty="0"/>
            <a:t>CNN-Dense block context [t-2, t+2]</a:t>
          </a:r>
        </a:p>
      </dgm:t>
    </dgm:pt>
    <dgm:pt modelId="{AFF24FEB-FF52-4AEA-AB4D-BE67091E575E}" type="parTrans" cxnId="{F434117C-54BA-4DE2-8D40-02DC759C47C9}">
      <dgm:prSet/>
      <dgm:spPr/>
      <dgm:t>
        <a:bodyPr/>
        <a:lstStyle/>
        <a:p>
          <a:endParaRPr lang="en-US"/>
        </a:p>
      </dgm:t>
    </dgm:pt>
    <dgm:pt modelId="{8F4FA0BD-2F3E-4CA1-AE50-DDD772DFDF79}" type="sibTrans" cxnId="{F434117C-54BA-4DE2-8D40-02DC759C47C9}">
      <dgm:prSet/>
      <dgm:spPr/>
      <dgm:t>
        <a:bodyPr/>
        <a:lstStyle/>
        <a:p>
          <a:endParaRPr lang="en-US"/>
        </a:p>
      </dgm:t>
    </dgm:pt>
    <dgm:pt modelId="{6E0AE6AB-8D7A-4600-8051-51807A5FAC4E}">
      <dgm:prSet/>
      <dgm:spPr/>
      <dgm:t>
        <a:bodyPr/>
        <a:lstStyle/>
        <a:p>
          <a:r>
            <a:rPr lang="en-US" dirty="0"/>
            <a:t>CNN-Dense block context {t-2, t, t+2}</a:t>
          </a:r>
        </a:p>
      </dgm:t>
    </dgm:pt>
    <dgm:pt modelId="{E7B91053-9464-40EA-AC50-35D9A097893D}" type="parTrans" cxnId="{0AD6349C-CFD6-4408-9F21-4AE840799044}">
      <dgm:prSet/>
      <dgm:spPr/>
      <dgm:t>
        <a:bodyPr/>
        <a:lstStyle/>
        <a:p>
          <a:endParaRPr lang="en-US"/>
        </a:p>
      </dgm:t>
    </dgm:pt>
    <dgm:pt modelId="{0DF4C463-A91D-40F2-92AE-27E6EFDA0C1A}" type="sibTrans" cxnId="{0AD6349C-CFD6-4408-9F21-4AE840799044}">
      <dgm:prSet/>
      <dgm:spPr/>
      <dgm:t>
        <a:bodyPr/>
        <a:lstStyle/>
        <a:p>
          <a:endParaRPr lang="en-US"/>
        </a:p>
      </dgm:t>
    </dgm:pt>
    <dgm:pt modelId="{F196618C-A8E3-48E7-BABA-5FA6690B1042}">
      <dgm:prSet/>
      <dgm:spPr/>
      <dgm:t>
        <a:bodyPr/>
        <a:lstStyle/>
        <a:p>
          <a:r>
            <a:rPr lang="en-US" dirty="0"/>
            <a:t>CNN-Dense block context {t-3, t, t+3}</a:t>
          </a:r>
        </a:p>
      </dgm:t>
    </dgm:pt>
    <dgm:pt modelId="{73E3FF19-9C67-434D-B9CA-3ACD3AF9E303}" type="parTrans" cxnId="{F8C4867A-BF05-4296-800F-259D64CCAF6C}">
      <dgm:prSet/>
      <dgm:spPr/>
      <dgm:t>
        <a:bodyPr/>
        <a:lstStyle/>
        <a:p>
          <a:endParaRPr lang="en-US"/>
        </a:p>
      </dgm:t>
    </dgm:pt>
    <dgm:pt modelId="{1CE09BF9-4719-41FD-95A7-9190A3FAEE73}" type="sibTrans" cxnId="{F8C4867A-BF05-4296-800F-259D64CCAF6C}">
      <dgm:prSet/>
      <dgm:spPr/>
      <dgm:t>
        <a:bodyPr/>
        <a:lstStyle/>
        <a:p>
          <a:endParaRPr lang="en-US"/>
        </a:p>
      </dgm:t>
    </dgm:pt>
    <dgm:pt modelId="{6B7894DB-6EDD-44B3-B01A-1A79B9445E44}">
      <dgm:prSet/>
      <dgm:spPr/>
      <dgm:t>
        <a:bodyPr/>
        <a:lstStyle/>
        <a:p>
          <a:r>
            <a:rPr lang="en-US" dirty="0"/>
            <a:t>CNN-Dense block context {t-4, t, t+4}</a:t>
          </a:r>
        </a:p>
      </dgm:t>
    </dgm:pt>
    <dgm:pt modelId="{E1F92C22-1238-4662-A4B6-5799C9B9C54B}" type="parTrans" cxnId="{D45452EC-859A-442B-9C25-B69CA8C58973}">
      <dgm:prSet/>
      <dgm:spPr/>
      <dgm:t>
        <a:bodyPr/>
        <a:lstStyle/>
        <a:p>
          <a:endParaRPr lang="en-US"/>
        </a:p>
      </dgm:t>
    </dgm:pt>
    <dgm:pt modelId="{74DDF90E-DA43-419B-BE34-309F0E2A94EC}" type="sibTrans" cxnId="{D45452EC-859A-442B-9C25-B69CA8C58973}">
      <dgm:prSet/>
      <dgm:spPr/>
      <dgm:t>
        <a:bodyPr/>
        <a:lstStyle/>
        <a:p>
          <a:endParaRPr lang="en-US"/>
        </a:p>
      </dgm:t>
    </dgm:pt>
    <dgm:pt modelId="{EE844E26-6B5B-4925-A4CA-F9D8A0F87236}">
      <dgm:prSet/>
      <dgm:spPr/>
      <dgm:t>
        <a:bodyPr/>
        <a:lstStyle/>
        <a:p>
          <a:r>
            <a:rPr lang="en-US" dirty="0"/>
            <a:t>Dense </a:t>
          </a:r>
        </a:p>
        <a:p>
          <a:r>
            <a:rPr lang="en-US" dirty="0"/>
            <a:t>(1536 neurons)</a:t>
          </a:r>
        </a:p>
      </dgm:t>
    </dgm:pt>
    <dgm:pt modelId="{FB8BA6C9-CFA4-4ED4-A2F4-308C1E2567C9}" type="parTrans" cxnId="{6C45242B-B56F-48F8-8B3F-756B52AC36FE}">
      <dgm:prSet/>
      <dgm:spPr/>
      <dgm:t>
        <a:bodyPr/>
        <a:lstStyle/>
        <a:p>
          <a:endParaRPr lang="en-US"/>
        </a:p>
      </dgm:t>
    </dgm:pt>
    <dgm:pt modelId="{9ACDE33B-20F9-4780-A894-3D655A5D13F8}" type="sibTrans" cxnId="{6C45242B-B56F-48F8-8B3F-756B52AC36FE}">
      <dgm:prSet/>
      <dgm:spPr/>
      <dgm:t>
        <a:bodyPr/>
        <a:lstStyle/>
        <a:p>
          <a:endParaRPr lang="en-US"/>
        </a:p>
      </dgm:t>
    </dgm:pt>
    <dgm:pt modelId="{7A4E5026-00CF-4181-9EFA-5E6E9E51CBE4}">
      <dgm:prSet/>
      <dgm:spPr/>
      <dgm:t>
        <a:bodyPr/>
        <a:lstStyle/>
        <a:p>
          <a:r>
            <a:rPr lang="en-US" dirty="0"/>
            <a:t>Mean &amp; SD pooling</a:t>
          </a:r>
        </a:p>
        <a:p>
          <a:r>
            <a:rPr lang="en-US" dirty="0"/>
            <a:t>(output size 3072)</a:t>
          </a:r>
        </a:p>
      </dgm:t>
    </dgm:pt>
    <dgm:pt modelId="{0D8300E2-FC41-4415-993F-E6BE958366C8}" type="parTrans" cxnId="{B0DD4FC4-8017-4352-BD6D-114C16B1E14B}">
      <dgm:prSet/>
      <dgm:spPr/>
      <dgm:t>
        <a:bodyPr/>
        <a:lstStyle/>
        <a:p>
          <a:endParaRPr lang="en-US"/>
        </a:p>
      </dgm:t>
    </dgm:pt>
    <dgm:pt modelId="{C91CDA25-3DD2-4874-8F15-01B95BFB476D}" type="sibTrans" cxnId="{B0DD4FC4-8017-4352-BD6D-114C16B1E14B}">
      <dgm:prSet/>
      <dgm:spPr/>
      <dgm:t>
        <a:bodyPr/>
        <a:lstStyle/>
        <a:p>
          <a:endParaRPr lang="en-US"/>
        </a:p>
      </dgm:t>
    </dgm:pt>
    <dgm:pt modelId="{CC6C8F93-8F36-49B1-863E-0F2281A57328}">
      <dgm:prSet/>
      <dgm:spPr/>
      <dgm:t>
        <a:bodyPr/>
        <a:lstStyle/>
        <a:p>
          <a:r>
            <a:rPr lang="en-US" dirty="0"/>
            <a:t>Dense </a:t>
          </a:r>
        </a:p>
        <a:p>
          <a:r>
            <a:rPr lang="en-US" dirty="0"/>
            <a:t>(512 neurons)</a:t>
          </a:r>
        </a:p>
      </dgm:t>
    </dgm:pt>
    <dgm:pt modelId="{910DEE73-E578-4431-863B-CDDF180D1E2D}" type="parTrans" cxnId="{C727E620-028F-4051-9E9F-858A56A6D632}">
      <dgm:prSet/>
      <dgm:spPr/>
      <dgm:t>
        <a:bodyPr/>
        <a:lstStyle/>
        <a:p>
          <a:endParaRPr lang="en-US"/>
        </a:p>
      </dgm:t>
    </dgm:pt>
    <dgm:pt modelId="{F2C030F3-D19E-493E-99E1-F461E5A213E3}" type="sibTrans" cxnId="{C727E620-028F-4051-9E9F-858A56A6D632}">
      <dgm:prSet/>
      <dgm:spPr/>
      <dgm:t>
        <a:bodyPr/>
        <a:lstStyle/>
        <a:p>
          <a:endParaRPr lang="en-US"/>
        </a:p>
      </dgm:t>
    </dgm:pt>
    <dgm:pt modelId="{077C5BEE-7AFE-4B92-8055-F337B217E94E}">
      <dgm:prSet/>
      <dgm:spPr/>
      <dgm:t>
        <a:bodyPr/>
        <a:lstStyle/>
        <a:p>
          <a:r>
            <a:rPr lang="en-US" dirty="0"/>
            <a:t>Dense </a:t>
          </a:r>
        </a:p>
        <a:p>
          <a:r>
            <a:rPr lang="en-US" dirty="0"/>
            <a:t>(512 neurons)</a:t>
          </a:r>
        </a:p>
      </dgm:t>
    </dgm:pt>
    <dgm:pt modelId="{23E3F264-9FD9-4056-B192-1E178A6BC9BA}" type="parTrans" cxnId="{DCB78C1D-60CB-4670-BB7A-F72ADB0EEC8B}">
      <dgm:prSet/>
      <dgm:spPr/>
      <dgm:t>
        <a:bodyPr/>
        <a:lstStyle/>
        <a:p>
          <a:endParaRPr lang="en-US"/>
        </a:p>
      </dgm:t>
    </dgm:pt>
    <dgm:pt modelId="{D65CFEB4-B96A-452F-A479-4B19DB61DF52}" type="sibTrans" cxnId="{DCB78C1D-60CB-4670-BB7A-F72ADB0EEC8B}">
      <dgm:prSet/>
      <dgm:spPr/>
      <dgm:t>
        <a:bodyPr/>
        <a:lstStyle/>
        <a:p>
          <a:endParaRPr lang="en-US"/>
        </a:p>
      </dgm:t>
    </dgm:pt>
    <dgm:pt modelId="{4ACF6B77-2444-4802-963A-5B1736973917}">
      <dgm:prSet/>
      <dgm:spPr/>
      <dgm:t>
        <a:bodyPr/>
        <a:lstStyle/>
        <a:p>
          <a:r>
            <a:rPr lang="en-US" dirty="0"/>
            <a:t>Dense-</a:t>
          </a:r>
          <a:r>
            <a:rPr lang="en-US" dirty="0" err="1"/>
            <a:t>softmax</a:t>
          </a:r>
          <a:r>
            <a:rPr lang="en-US" dirty="0"/>
            <a:t> </a:t>
          </a:r>
        </a:p>
        <a:p>
          <a:r>
            <a:rPr lang="en-US" dirty="0"/>
            <a:t>(8 neurons)</a:t>
          </a:r>
        </a:p>
      </dgm:t>
    </dgm:pt>
    <dgm:pt modelId="{FD125C4F-87B1-4323-930D-F5148E0892FD}" type="parTrans" cxnId="{75EE4952-E76E-48D4-8DC7-4EC5572F88AA}">
      <dgm:prSet/>
      <dgm:spPr/>
      <dgm:t>
        <a:bodyPr/>
        <a:lstStyle/>
        <a:p>
          <a:endParaRPr lang="en-US"/>
        </a:p>
      </dgm:t>
    </dgm:pt>
    <dgm:pt modelId="{69611B00-E362-4C46-BC7A-973736FDCDBA}" type="sibTrans" cxnId="{75EE4952-E76E-48D4-8DC7-4EC5572F88AA}">
      <dgm:prSet/>
      <dgm:spPr/>
      <dgm:t>
        <a:bodyPr/>
        <a:lstStyle/>
        <a:p>
          <a:endParaRPr lang="en-US"/>
        </a:p>
      </dgm:t>
    </dgm:pt>
    <dgm:pt modelId="{B96250F2-5CA9-4CCB-A633-CE9B9F495B0F}" type="pres">
      <dgm:prSet presAssocID="{B83E3EA1-A67C-4B4A-89C9-44B1E19BF8C4}" presName="Name0" presStyleCnt="0">
        <dgm:presLayoutVars>
          <dgm:dir/>
          <dgm:animLvl val="lvl"/>
          <dgm:resizeHandles val="exact"/>
        </dgm:presLayoutVars>
      </dgm:prSet>
      <dgm:spPr/>
    </dgm:pt>
    <dgm:pt modelId="{C2EB673B-F674-484A-96B0-0D3FDCDA0B88}" type="pres">
      <dgm:prSet presAssocID="{75A9DC4F-7B86-4A6A-B94E-148DED912B01}" presName="linNode" presStyleCnt="0"/>
      <dgm:spPr/>
    </dgm:pt>
    <dgm:pt modelId="{E5615C48-1750-4BDF-9546-F1F7DAE27469}" type="pres">
      <dgm:prSet presAssocID="{75A9DC4F-7B86-4A6A-B94E-148DED912B01}" presName="parentText" presStyleLbl="node1" presStyleIdx="0" presStyleCnt="9">
        <dgm:presLayoutVars>
          <dgm:chMax val="1"/>
          <dgm:bulletEnabled val="1"/>
        </dgm:presLayoutVars>
      </dgm:prSet>
      <dgm:spPr/>
    </dgm:pt>
    <dgm:pt modelId="{C2A0E309-1DAC-4D93-93E8-01B3348959BF}" type="pres">
      <dgm:prSet presAssocID="{8F4FA0BD-2F3E-4CA1-AE50-DDD772DFDF79}" presName="sp" presStyleCnt="0"/>
      <dgm:spPr/>
    </dgm:pt>
    <dgm:pt modelId="{EE26A051-3A7F-44A1-82EF-745B4BB4A443}" type="pres">
      <dgm:prSet presAssocID="{6E0AE6AB-8D7A-4600-8051-51807A5FAC4E}" presName="linNode" presStyleCnt="0"/>
      <dgm:spPr/>
    </dgm:pt>
    <dgm:pt modelId="{F591FE60-3F54-4CEF-AA9D-2E5972741B18}" type="pres">
      <dgm:prSet presAssocID="{6E0AE6AB-8D7A-4600-8051-51807A5FAC4E}" presName="parentText" presStyleLbl="node1" presStyleIdx="1" presStyleCnt="9">
        <dgm:presLayoutVars>
          <dgm:chMax val="1"/>
          <dgm:bulletEnabled val="1"/>
        </dgm:presLayoutVars>
      </dgm:prSet>
      <dgm:spPr/>
    </dgm:pt>
    <dgm:pt modelId="{DDC7AB34-7F9A-401F-BC52-AB111B9727FD}" type="pres">
      <dgm:prSet presAssocID="{0DF4C463-A91D-40F2-92AE-27E6EFDA0C1A}" presName="sp" presStyleCnt="0"/>
      <dgm:spPr/>
    </dgm:pt>
    <dgm:pt modelId="{3CB56932-4820-4E1F-965B-C8045BACCF34}" type="pres">
      <dgm:prSet presAssocID="{F196618C-A8E3-48E7-BABA-5FA6690B1042}" presName="linNode" presStyleCnt="0"/>
      <dgm:spPr/>
    </dgm:pt>
    <dgm:pt modelId="{0DB62942-2ADB-4D26-BE99-026196E3B3BA}" type="pres">
      <dgm:prSet presAssocID="{F196618C-A8E3-48E7-BABA-5FA6690B1042}" presName="parentText" presStyleLbl="node1" presStyleIdx="2" presStyleCnt="9">
        <dgm:presLayoutVars>
          <dgm:chMax val="1"/>
          <dgm:bulletEnabled val="1"/>
        </dgm:presLayoutVars>
      </dgm:prSet>
      <dgm:spPr/>
    </dgm:pt>
    <dgm:pt modelId="{10695BA0-222E-4074-BE04-7A312E7697A0}" type="pres">
      <dgm:prSet presAssocID="{1CE09BF9-4719-41FD-95A7-9190A3FAEE73}" presName="sp" presStyleCnt="0"/>
      <dgm:spPr/>
    </dgm:pt>
    <dgm:pt modelId="{16793469-8D27-4CC9-A845-83F075E93C98}" type="pres">
      <dgm:prSet presAssocID="{6B7894DB-6EDD-44B3-B01A-1A79B9445E44}" presName="linNode" presStyleCnt="0"/>
      <dgm:spPr/>
    </dgm:pt>
    <dgm:pt modelId="{EE7D61FD-CE97-4C2A-B879-CB5B1CF44F43}" type="pres">
      <dgm:prSet presAssocID="{6B7894DB-6EDD-44B3-B01A-1A79B9445E44}" presName="parentText" presStyleLbl="node1" presStyleIdx="3" presStyleCnt="9">
        <dgm:presLayoutVars>
          <dgm:chMax val="1"/>
          <dgm:bulletEnabled val="1"/>
        </dgm:presLayoutVars>
      </dgm:prSet>
      <dgm:spPr/>
    </dgm:pt>
    <dgm:pt modelId="{3E73748A-DCCB-4430-ACCE-CB67A0C64189}" type="pres">
      <dgm:prSet presAssocID="{74DDF90E-DA43-419B-BE34-309F0E2A94EC}" presName="sp" presStyleCnt="0"/>
      <dgm:spPr/>
    </dgm:pt>
    <dgm:pt modelId="{ACE60E37-6D20-4425-8FAE-2F10C8B8F061}" type="pres">
      <dgm:prSet presAssocID="{EE844E26-6B5B-4925-A4CA-F9D8A0F87236}" presName="linNode" presStyleCnt="0"/>
      <dgm:spPr/>
    </dgm:pt>
    <dgm:pt modelId="{C90A029E-4D90-4A38-96F8-5770706C4DDA}" type="pres">
      <dgm:prSet presAssocID="{EE844E26-6B5B-4925-A4CA-F9D8A0F87236}" presName="parentText" presStyleLbl="node1" presStyleIdx="4" presStyleCnt="9">
        <dgm:presLayoutVars>
          <dgm:chMax val="1"/>
          <dgm:bulletEnabled val="1"/>
        </dgm:presLayoutVars>
      </dgm:prSet>
      <dgm:spPr/>
    </dgm:pt>
    <dgm:pt modelId="{D0860314-8E67-4A3C-8D8E-B5375842A831}" type="pres">
      <dgm:prSet presAssocID="{9ACDE33B-20F9-4780-A894-3D655A5D13F8}" presName="sp" presStyleCnt="0"/>
      <dgm:spPr/>
    </dgm:pt>
    <dgm:pt modelId="{DF8C451D-0122-4DB4-9DA1-D2DB7D7662B4}" type="pres">
      <dgm:prSet presAssocID="{7A4E5026-00CF-4181-9EFA-5E6E9E51CBE4}" presName="linNode" presStyleCnt="0"/>
      <dgm:spPr/>
    </dgm:pt>
    <dgm:pt modelId="{94557E7B-80D9-4707-A3DD-3B591FA8E993}" type="pres">
      <dgm:prSet presAssocID="{7A4E5026-00CF-4181-9EFA-5E6E9E51CBE4}" presName="parentText" presStyleLbl="node1" presStyleIdx="5" presStyleCnt="9">
        <dgm:presLayoutVars>
          <dgm:chMax val="1"/>
          <dgm:bulletEnabled val="1"/>
        </dgm:presLayoutVars>
      </dgm:prSet>
      <dgm:spPr/>
    </dgm:pt>
    <dgm:pt modelId="{E20D3693-FA9F-4B94-9F2C-D55E167490E8}" type="pres">
      <dgm:prSet presAssocID="{C91CDA25-3DD2-4874-8F15-01B95BFB476D}" presName="sp" presStyleCnt="0"/>
      <dgm:spPr/>
    </dgm:pt>
    <dgm:pt modelId="{9766C93D-6B10-4A51-9CBA-B0BC9817FE42}" type="pres">
      <dgm:prSet presAssocID="{CC6C8F93-8F36-49B1-863E-0F2281A57328}" presName="linNode" presStyleCnt="0"/>
      <dgm:spPr/>
    </dgm:pt>
    <dgm:pt modelId="{F67A80A6-DDC0-42F8-BC8B-4CE9E99504E7}" type="pres">
      <dgm:prSet presAssocID="{CC6C8F93-8F36-49B1-863E-0F2281A57328}" presName="parentText" presStyleLbl="node1" presStyleIdx="6" presStyleCnt="9">
        <dgm:presLayoutVars>
          <dgm:chMax val="1"/>
          <dgm:bulletEnabled val="1"/>
        </dgm:presLayoutVars>
      </dgm:prSet>
      <dgm:spPr/>
    </dgm:pt>
    <dgm:pt modelId="{81C177C8-9211-4624-AA47-460B0734607E}" type="pres">
      <dgm:prSet presAssocID="{F2C030F3-D19E-493E-99E1-F461E5A213E3}" presName="sp" presStyleCnt="0"/>
      <dgm:spPr/>
    </dgm:pt>
    <dgm:pt modelId="{688599C6-BF51-42E9-B4F3-E70900F04EEE}" type="pres">
      <dgm:prSet presAssocID="{077C5BEE-7AFE-4B92-8055-F337B217E94E}" presName="linNode" presStyleCnt="0"/>
      <dgm:spPr/>
    </dgm:pt>
    <dgm:pt modelId="{424A0800-B176-4ADF-BB19-495DA7819E2F}" type="pres">
      <dgm:prSet presAssocID="{077C5BEE-7AFE-4B92-8055-F337B217E94E}" presName="parentText" presStyleLbl="node1" presStyleIdx="7" presStyleCnt="9">
        <dgm:presLayoutVars>
          <dgm:chMax val="1"/>
          <dgm:bulletEnabled val="1"/>
        </dgm:presLayoutVars>
      </dgm:prSet>
      <dgm:spPr/>
    </dgm:pt>
    <dgm:pt modelId="{5A162C49-22BC-4BEB-9FC4-C34555ECF063}" type="pres">
      <dgm:prSet presAssocID="{D65CFEB4-B96A-452F-A479-4B19DB61DF52}" presName="sp" presStyleCnt="0"/>
      <dgm:spPr/>
    </dgm:pt>
    <dgm:pt modelId="{A973F9B1-09A1-4642-A60B-BD934743877E}" type="pres">
      <dgm:prSet presAssocID="{4ACF6B77-2444-4802-963A-5B1736973917}" presName="linNode" presStyleCnt="0"/>
      <dgm:spPr/>
    </dgm:pt>
    <dgm:pt modelId="{1A9F35FD-92D9-4B88-BFDA-32ECC7DAF986}" type="pres">
      <dgm:prSet presAssocID="{4ACF6B77-2444-4802-963A-5B1736973917}" presName="parentText" presStyleLbl="node1" presStyleIdx="8" presStyleCnt="9">
        <dgm:presLayoutVars>
          <dgm:chMax val="1"/>
          <dgm:bulletEnabled val="1"/>
        </dgm:presLayoutVars>
      </dgm:prSet>
      <dgm:spPr/>
    </dgm:pt>
  </dgm:ptLst>
  <dgm:cxnLst>
    <dgm:cxn modelId="{DCB78C1D-60CB-4670-BB7A-F72ADB0EEC8B}" srcId="{B83E3EA1-A67C-4B4A-89C9-44B1E19BF8C4}" destId="{077C5BEE-7AFE-4B92-8055-F337B217E94E}" srcOrd="7" destOrd="0" parTransId="{23E3F264-9FD9-4056-B192-1E178A6BC9BA}" sibTransId="{D65CFEB4-B96A-452F-A479-4B19DB61DF52}"/>
    <dgm:cxn modelId="{C727E620-028F-4051-9E9F-858A56A6D632}" srcId="{B83E3EA1-A67C-4B4A-89C9-44B1E19BF8C4}" destId="{CC6C8F93-8F36-49B1-863E-0F2281A57328}" srcOrd="6" destOrd="0" parTransId="{910DEE73-E578-4431-863B-CDDF180D1E2D}" sibTransId="{F2C030F3-D19E-493E-99E1-F461E5A213E3}"/>
    <dgm:cxn modelId="{07492521-1F8B-40D3-8011-57D818A65906}" type="presOf" srcId="{077C5BEE-7AFE-4B92-8055-F337B217E94E}" destId="{424A0800-B176-4ADF-BB19-495DA7819E2F}" srcOrd="0" destOrd="0" presId="urn:microsoft.com/office/officeart/2005/8/layout/vList5"/>
    <dgm:cxn modelId="{6C45242B-B56F-48F8-8B3F-756B52AC36FE}" srcId="{B83E3EA1-A67C-4B4A-89C9-44B1E19BF8C4}" destId="{EE844E26-6B5B-4925-A4CA-F9D8A0F87236}" srcOrd="4" destOrd="0" parTransId="{FB8BA6C9-CFA4-4ED4-A2F4-308C1E2567C9}" sibTransId="{9ACDE33B-20F9-4780-A894-3D655A5D13F8}"/>
    <dgm:cxn modelId="{D364892B-E720-43EB-A523-9EC2A9F5993D}" type="presOf" srcId="{CC6C8F93-8F36-49B1-863E-0F2281A57328}" destId="{F67A80A6-DDC0-42F8-BC8B-4CE9E99504E7}" srcOrd="0" destOrd="0" presId="urn:microsoft.com/office/officeart/2005/8/layout/vList5"/>
    <dgm:cxn modelId="{930C706D-2E8D-4B0F-A4FE-1B6C0A754323}" type="presOf" srcId="{6E0AE6AB-8D7A-4600-8051-51807A5FAC4E}" destId="{F591FE60-3F54-4CEF-AA9D-2E5972741B18}" srcOrd="0" destOrd="0" presId="urn:microsoft.com/office/officeart/2005/8/layout/vList5"/>
    <dgm:cxn modelId="{75EE4952-E76E-48D4-8DC7-4EC5572F88AA}" srcId="{B83E3EA1-A67C-4B4A-89C9-44B1E19BF8C4}" destId="{4ACF6B77-2444-4802-963A-5B1736973917}" srcOrd="8" destOrd="0" parTransId="{FD125C4F-87B1-4323-930D-F5148E0892FD}" sibTransId="{69611B00-E362-4C46-BC7A-973736FDCDBA}"/>
    <dgm:cxn modelId="{DE6B0054-4193-4140-86E5-4FE93F0045CD}" type="presOf" srcId="{7A4E5026-00CF-4181-9EFA-5E6E9E51CBE4}" destId="{94557E7B-80D9-4707-A3DD-3B591FA8E993}" srcOrd="0" destOrd="0" presId="urn:microsoft.com/office/officeart/2005/8/layout/vList5"/>
    <dgm:cxn modelId="{F8C4867A-BF05-4296-800F-259D64CCAF6C}" srcId="{B83E3EA1-A67C-4B4A-89C9-44B1E19BF8C4}" destId="{F196618C-A8E3-48E7-BABA-5FA6690B1042}" srcOrd="2" destOrd="0" parTransId="{73E3FF19-9C67-434D-B9CA-3ACD3AF9E303}" sibTransId="{1CE09BF9-4719-41FD-95A7-9190A3FAEE73}"/>
    <dgm:cxn modelId="{F434117C-54BA-4DE2-8D40-02DC759C47C9}" srcId="{B83E3EA1-A67C-4B4A-89C9-44B1E19BF8C4}" destId="{75A9DC4F-7B86-4A6A-B94E-148DED912B01}" srcOrd="0" destOrd="0" parTransId="{AFF24FEB-FF52-4AEA-AB4D-BE67091E575E}" sibTransId="{8F4FA0BD-2F3E-4CA1-AE50-DDD772DFDF79}"/>
    <dgm:cxn modelId="{95C8E497-AC41-4FD7-A093-9820C25C04D0}" type="presOf" srcId="{4ACF6B77-2444-4802-963A-5B1736973917}" destId="{1A9F35FD-92D9-4B88-BFDA-32ECC7DAF986}" srcOrd="0" destOrd="0" presId="urn:microsoft.com/office/officeart/2005/8/layout/vList5"/>
    <dgm:cxn modelId="{0AD6349C-CFD6-4408-9F21-4AE840799044}" srcId="{B83E3EA1-A67C-4B4A-89C9-44B1E19BF8C4}" destId="{6E0AE6AB-8D7A-4600-8051-51807A5FAC4E}" srcOrd="1" destOrd="0" parTransId="{E7B91053-9464-40EA-AC50-35D9A097893D}" sibTransId="{0DF4C463-A91D-40F2-92AE-27E6EFDA0C1A}"/>
    <dgm:cxn modelId="{354F4C9E-FCDF-4B72-B93E-AAAF073E2554}" type="presOf" srcId="{EE844E26-6B5B-4925-A4CA-F9D8A0F87236}" destId="{C90A029E-4D90-4A38-96F8-5770706C4DDA}" srcOrd="0" destOrd="0" presId="urn:microsoft.com/office/officeart/2005/8/layout/vList5"/>
    <dgm:cxn modelId="{5A6653A8-E245-4E9B-A5C8-665D980534ED}" type="presOf" srcId="{B83E3EA1-A67C-4B4A-89C9-44B1E19BF8C4}" destId="{B96250F2-5CA9-4CCB-A633-CE9B9F495B0F}" srcOrd="0" destOrd="0" presId="urn:microsoft.com/office/officeart/2005/8/layout/vList5"/>
    <dgm:cxn modelId="{BC1672AA-73AC-4727-B8DC-CDE24EC6124F}" type="presOf" srcId="{75A9DC4F-7B86-4A6A-B94E-148DED912B01}" destId="{E5615C48-1750-4BDF-9546-F1F7DAE27469}" srcOrd="0" destOrd="0" presId="urn:microsoft.com/office/officeart/2005/8/layout/vList5"/>
    <dgm:cxn modelId="{4B88EBBB-8569-4F8E-9619-7818BCC91255}" type="presOf" srcId="{6B7894DB-6EDD-44B3-B01A-1A79B9445E44}" destId="{EE7D61FD-CE97-4C2A-B879-CB5B1CF44F43}" srcOrd="0" destOrd="0" presId="urn:microsoft.com/office/officeart/2005/8/layout/vList5"/>
    <dgm:cxn modelId="{2EA9A4BD-5E70-4245-8A1A-D4A2382D52D7}" type="presOf" srcId="{F196618C-A8E3-48E7-BABA-5FA6690B1042}" destId="{0DB62942-2ADB-4D26-BE99-026196E3B3BA}" srcOrd="0" destOrd="0" presId="urn:microsoft.com/office/officeart/2005/8/layout/vList5"/>
    <dgm:cxn modelId="{B0DD4FC4-8017-4352-BD6D-114C16B1E14B}" srcId="{B83E3EA1-A67C-4B4A-89C9-44B1E19BF8C4}" destId="{7A4E5026-00CF-4181-9EFA-5E6E9E51CBE4}" srcOrd="5" destOrd="0" parTransId="{0D8300E2-FC41-4415-993F-E6BE958366C8}" sibTransId="{C91CDA25-3DD2-4874-8F15-01B95BFB476D}"/>
    <dgm:cxn modelId="{D45452EC-859A-442B-9C25-B69CA8C58973}" srcId="{B83E3EA1-A67C-4B4A-89C9-44B1E19BF8C4}" destId="{6B7894DB-6EDD-44B3-B01A-1A79B9445E44}" srcOrd="3" destOrd="0" parTransId="{E1F92C22-1238-4662-A4B6-5799C9B9C54B}" sibTransId="{74DDF90E-DA43-419B-BE34-309F0E2A94EC}"/>
    <dgm:cxn modelId="{32BDA921-4B01-4FEC-8892-68093876D707}" type="presParOf" srcId="{B96250F2-5CA9-4CCB-A633-CE9B9F495B0F}" destId="{C2EB673B-F674-484A-96B0-0D3FDCDA0B88}" srcOrd="0" destOrd="0" presId="urn:microsoft.com/office/officeart/2005/8/layout/vList5"/>
    <dgm:cxn modelId="{8B78B426-5BC2-4149-A9C8-BBC10EF18124}" type="presParOf" srcId="{C2EB673B-F674-484A-96B0-0D3FDCDA0B88}" destId="{E5615C48-1750-4BDF-9546-F1F7DAE27469}" srcOrd="0" destOrd="0" presId="urn:microsoft.com/office/officeart/2005/8/layout/vList5"/>
    <dgm:cxn modelId="{972E1864-3C02-48B2-91E9-6981FC848093}" type="presParOf" srcId="{B96250F2-5CA9-4CCB-A633-CE9B9F495B0F}" destId="{C2A0E309-1DAC-4D93-93E8-01B3348959BF}" srcOrd="1" destOrd="0" presId="urn:microsoft.com/office/officeart/2005/8/layout/vList5"/>
    <dgm:cxn modelId="{ECC8C4DE-C817-4D10-95F7-21D0112526F9}" type="presParOf" srcId="{B96250F2-5CA9-4CCB-A633-CE9B9F495B0F}" destId="{EE26A051-3A7F-44A1-82EF-745B4BB4A443}" srcOrd="2" destOrd="0" presId="urn:microsoft.com/office/officeart/2005/8/layout/vList5"/>
    <dgm:cxn modelId="{E6D27F35-B929-4724-83C8-CE90BFDBEEB7}" type="presParOf" srcId="{EE26A051-3A7F-44A1-82EF-745B4BB4A443}" destId="{F591FE60-3F54-4CEF-AA9D-2E5972741B18}" srcOrd="0" destOrd="0" presId="urn:microsoft.com/office/officeart/2005/8/layout/vList5"/>
    <dgm:cxn modelId="{69057163-CCC1-45D4-9269-35DEBD3E17A9}" type="presParOf" srcId="{B96250F2-5CA9-4CCB-A633-CE9B9F495B0F}" destId="{DDC7AB34-7F9A-401F-BC52-AB111B9727FD}" srcOrd="3" destOrd="0" presId="urn:microsoft.com/office/officeart/2005/8/layout/vList5"/>
    <dgm:cxn modelId="{BA3FB16E-E00E-4053-B2F5-02D355B6D8FC}" type="presParOf" srcId="{B96250F2-5CA9-4CCB-A633-CE9B9F495B0F}" destId="{3CB56932-4820-4E1F-965B-C8045BACCF34}" srcOrd="4" destOrd="0" presId="urn:microsoft.com/office/officeart/2005/8/layout/vList5"/>
    <dgm:cxn modelId="{DC99DEC5-BA7C-4A96-84D6-EEB794A5B9AC}" type="presParOf" srcId="{3CB56932-4820-4E1F-965B-C8045BACCF34}" destId="{0DB62942-2ADB-4D26-BE99-026196E3B3BA}" srcOrd="0" destOrd="0" presId="urn:microsoft.com/office/officeart/2005/8/layout/vList5"/>
    <dgm:cxn modelId="{138BCC25-E54A-497D-9EFB-A6F65C329323}" type="presParOf" srcId="{B96250F2-5CA9-4CCB-A633-CE9B9F495B0F}" destId="{10695BA0-222E-4074-BE04-7A312E7697A0}" srcOrd="5" destOrd="0" presId="urn:microsoft.com/office/officeart/2005/8/layout/vList5"/>
    <dgm:cxn modelId="{6A02A0B3-3E21-4323-BFF7-F2CCEF608342}" type="presParOf" srcId="{B96250F2-5CA9-4CCB-A633-CE9B9F495B0F}" destId="{16793469-8D27-4CC9-A845-83F075E93C98}" srcOrd="6" destOrd="0" presId="urn:microsoft.com/office/officeart/2005/8/layout/vList5"/>
    <dgm:cxn modelId="{17561C98-6049-4D9D-BA7C-FE0AD91E14F0}" type="presParOf" srcId="{16793469-8D27-4CC9-A845-83F075E93C98}" destId="{EE7D61FD-CE97-4C2A-B879-CB5B1CF44F43}" srcOrd="0" destOrd="0" presId="urn:microsoft.com/office/officeart/2005/8/layout/vList5"/>
    <dgm:cxn modelId="{7A506589-E3ED-4249-9DEE-8DC4BB4DB20D}" type="presParOf" srcId="{B96250F2-5CA9-4CCB-A633-CE9B9F495B0F}" destId="{3E73748A-DCCB-4430-ACCE-CB67A0C64189}" srcOrd="7" destOrd="0" presId="urn:microsoft.com/office/officeart/2005/8/layout/vList5"/>
    <dgm:cxn modelId="{BC4FAD9F-3B53-44F9-940C-7372808345EF}" type="presParOf" srcId="{B96250F2-5CA9-4CCB-A633-CE9B9F495B0F}" destId="{ACE60E37-6D20-4425-8FAE-2F10C8B8F061}" srcOrd="8" destOrd="0" presId="urn:microsoft.com/office/officeart/2005/8/layout/vList5"/>
    <dgm:cxn modelId="{A3BEB83D-FECD-43F1-99D0-FAD4410C25F3}" type="presParOf" srcId="{ACE60E37-6D20-4425-8FAE-2F10C8B8F061}" destId="{C90A029E-4D90-4A38-96F8-5770706C4DDA}" srcOrd="0" destOrd="0" presId="urn:microsoft.com/office/officeart/2005/8/layout/vList5"/>
    <dgm:cxn modelId="{6B63ED09-C864-46E2-ABBE-44176897D527}" type="presParOf" srcId="{B96250F2-5CA9-4CCB-A633-CE9B9F495B0F}" destId="{D0860314-8E67-4A3C-8D8E-B5375842A831}" srcOrd="9" destOrd="0" presId="urn:microsoft.com/office/officeart/2005/8/layout/vList5"/>
    <dgm:cxn modelId="{FD7FDBF9-F913-42E6-A75B-1485FF4465E8}" type="presParOf" srcId="{B96250F2-5CA9-4CCB-A633-CE9B9F495B0F}" destId="{DF8C451D-0122-4DB4-9DA1-D2DB7D7662B4}" srcOrd="10" destOrd="0" presId="urn:microsoft.com/office/officeart/2005/8/layout/vList5"/>
    <dgm:cxn modelId="{04582B22-EC76-40EA-870C-83339213FF7A}" type="presParOf" srcId="{DF8C451D-0122-4DB4-9DA1-D2DB7D7662B4}" destId="{94557E7B-80D9-4707-A3DD-3B591FA8E993}" srcOrd="0" destOrd="0" presId="urn:microsoft.com/office/officeart/2005/8/layout/vList5"/>
    <dgm:cxn modelId="{95F6F40F-E0E4-40B1-8BCE-6D6B27A62D37}" type="presParOf" srcId="{B96250F2-5CA9-4CCB-A633-CE9B9F495B0F}" destId="{E20D3693-FA9F-4B94-9F2C-D55E167490E8}" srcOrd="11" destOrd="0" presId="urn:microsoft.com/office/officeart/2005/8/layout/vList5"/>
    <dgm:cxn modelId="{B8F8CB9E-F2BF-4ED3-89D3-4A3A0F4A7ACA}" type="presParOf" srcId="{B96250F2-5CA9-4CCB-A633-CE9B9F495B0F}" destId="{9766C93D-6B10-4A51-9CBA-B0BC9817FE42}" srcOrd="12" destOrd="0" presId="urn:microsoft.com/office/officeart/2005/8/layout/vList5"/>
    <dgm:cxn modelId="{6E8BC737-8E32-4D96-AA4F-236271CA1DD2}" type="presParOf" srcId="{9766C93D-6B10-4A51-9CBA-B0BC9817FE42}" destId="{F67A80A6-DDC0-42F8-BC8B-4CE9E99504E7}" srcOrd="0" destOrd="0" presId="urn:microsoft.com/office/officeart/2005/8/layout/vList5"/>
    <dgm:cxn modelId="{41F5981A-885B-4CC3-A34B-44D9DD608F15}" type="presParOf" srcId="{B96250F2-5CA9-4CCB-A633-CE9B9F495B0F}" destId="{81C177C8-9211-4624-AA47-460B0734607E}" srcOrd="13" destOrd="0" presId="urn:microsoft.com/office/officeart/2005/8/layout/vList5"/>
    <dgm:cxn modelId="{84480D22-1366-4B02-841C-72937B0D8D43}" type="presParOf" srcId="{B96250F2-5CA9-4CCB-A633-CE9B9F495B0F}" destId="{688599C6-BF51-42E9-B4F3-E70900F04EEE}" srcOrd="14" destOrd="0" presId="urn:microsoft.com/office/officeart/2005/8/layout/vList5"/>
    <dgm:cxn modelId="{6FBD1C0F-06C0-4249-8384-9C7BC5F9556E}" type="presParOf" srcId="{688599C6-BF51-42E9-B4F3-E70900F04EEE}" destId="{424A0800-B176-4ADF-BB19-495DA7819E2F}" srcOrd="0" destOrd="0" presId="urn:microsoft.com/office/officeart/2005/8/layout/vList5"/>
    <dgm:cxn modelId="{C2C59BFD-DFD6-4C93-9C3A-FA30D0C3132F}" type="presParOf" srcId="{B96250F2-5CA9-4CCB-A633-CE9B9F495B0F}" destId="{5A162C49-22BC-4BEB-9FC4-C34555ECF063}" srcOrd="15" destOrd="0" presId="urn:microsoft.com/office/officeart/2005/8/layout/vList5"/>
    <dgm:cxn modelId="{9ACC493F-2188-4503-9939-B7D72A4539CD}" type="presParOf" srcId="{B96250F2-5CA9-4CCB-A633-CE9B9F495B0F}" destId="{A973F9B1-09A1-4642-A60B-BD934743877E}" srcOrd="16" destOrd="0" presId="urn:microsoft.com/office/officeart/2005/8/layout/vList5"/>
    <dgm:cxn modelId="{F34E0AF0-BDB0-42ED-B4BD-A21E48931DEF}" type="presParOf" srcId="{A973F9B1-09A1-4642-A60B-BD934743877E}" destId="{1A9F35FD-92D9-4B88-BFDA-32ECC7DAF986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9105F3-55CD-4B67-855E-EE5EAEAECC2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184054-7943-4D8D-A15D-BC280C25C718}">
      <dgm:prSet custT="1"/>
      <dgm:spPr/>
      <dgm:t>
        <a:bodyPr/>
        <a:lstStyle/>
        <a:p>
          <a:r>
            <a:rPr lang="en-US" sz="1100"/>
            <a:t>CNN (80 filters, context 4)</a:t>
          </a:r>
          <a:br>
            <a:rPr lang="en-US" sz="1100"/>
          </a:br>
          <a:r>
            <a:rPr lang="en-US" sz="1100"/>
            <a:t>Max pooling (context 4)</a:t>
          </a:r>
        </a:p>
      </dgm:t>
    </dgm:pt>
    <dgm:pt modelId="{E0981996-01CE-45A9-956F-B126106B2A4C}" type="parTrans" cxnId="{DA30F232-F9E3-48DA-953E-EA55969E7914}">
      <dgm:prSet/>
      <dgm:spPr/>
      <dgm:t>
        <a:bodyPr/>
        <a:lstStyle/>
        <a:p>
          <a:endParaRPr lang="en-US"/>
        </a:p>
      </dgm:t>
    </dgm:pt>
    <dgm:pt modelId="{B114DBDA-BED9-4795-A21A-81F68AB8B9AA}" type="sibTrans" cxnId="{DA30F232-F9E3-48DA-953E-EA55969E7914}">
      <dgm:prSet/>
      <dgm:spPr/>
      <dgm:t>
        <a:bodyPr/>
        <a:lstStyle/>
        <a:p>
          <a:endParaRPr lang="en-US"/>
        </a:p>
      </dgm:t>
    </dgm:pt>
    <dgm:pt modelId="{BE607F89-8782-4B24-ACE0-2F0AA161698F}">
      <dgm:prSet custT="1"/>
      <dgm:spPr/>
      <dgm:t>
        <a:bodyPr/>
        <a:lstStyle/>
        <a:p>
          <a:r>
            <a:rPr lang="en-US" sz="1100"/>
            <a:t>CNN (128 filters, context 3)</a:t>
          </a:r>
          <a:br>
            <a:rPr lang="en-US" sz="1100"/>
          </a:br>
          <a:r>
            <a:rPr lang="en-US" sz="1100"/>
            <a:t>Max pooling (context 4)</a:t>
          </a:r>
        </a:p>
      </dgm:t>
    </dgm:pt>
    <dgm:pt modelId="{2AA30A3F-259F-4AED-8D73-161C1E488C9A}" type="parTrans" cxnId="{C70AB053-245D-470B-88FB-3F4A18B6F71F}">
      <dgm:prSet/>
      <dgm:spPr/>
      <dgm:t>
        <a:bodyPr/>
        <a:lstStyle/>
        <a:p>
          <a:endParaRPr lang="en-US"/>
        </a:p>
      </dgm:t>
    </dgm:pt>
    <dgm:pt modelId="{01B4C858-D1F3-4B71-A2EA-92AD7B47C1C6}" type="sibTrans" cxnId="{C70AB053-245D-470B-88FB-3F4A18B6F71F}">
      <dgm:prSet/>
      <dgm:spPr/>
      <dgm:t>
        <a:bodyPr/>
        <a:lstStyle/>
        <a:p>
          <a:endParaRPr lang="en-US"/>
        </a:p>
      </dgm:t>
    </dgm:pt>
    <dgm:pt modelId="{E692E1D8-25EE-450D-B6C1-377E50192014}">
      <dgm:prSet custT="1"/>
      <dgm:spPr/>
      <dgm:t>
        <a:bodyPr/>
        <a:lstStyle/>
        <a:p>
          <a:r>
            <a:rPr lang="en-US" sz="1100"/>
            <a:t>CNN (256 filters, context 3)</a:t>
          </a:r>
          <a:br>
            <a:rPr lang="en-US" sz="1100"/>
          </a:br>
          <a:r>
            <a:rPr lang="en-US" sz="1100"/>
            <a:t>Max pooling (context 4)</a:t>
          </a:r>
        </a:p>
      </dgm:t>
    </dgm:pt>
    <dgm:pt modelId="{46A3B736-B58D-4F77-8ACF-B7715B6EDBAF}" type="parTrans" cxnId="{B104D510-8F21-4A3C-8CA4-94751627595F}">
      <dgm:prSet/>
      <dgm:spPr/>
      <dgm:t>
        <a:bodyPr/>
        <a:lstStyle/>
        <a:p>
          <a:endParaRPr lang="en-US"/>
        </a:p>
      </dgm:t>
    </dgm:pt>
    <dgm:pt modelId="{5C651F47-5375-4175-B4F6-57C7D2A7D8AB}" type="sibTrans" cxnId="{B104D510-8F21-4A3C-8CA4-94751627595F}">
      <dgm:prSet/>
      <dgm:spPr/>
      <dgm:t>
        <a:bodyPr/>
        <a:lstStyle/>
        <a:p>
          <a:endParaRPr lang="en-US"/>
        </a:p>
      </dgm:t>
    </dgm:pt>
    <dgm:pt modelId="{172E78C6-027A-4BD8-A1D9-C7DD2B31839A}">
      <dgm:prSet custT="1"/>
      <dgm:spPr/>
      <dgm:t>
        <a:bodyPr/>
        <a:lstStyle/>
        <a:p>
          <a:r>
            <a:rPr lang="en-US" sz="1100" dirty="0"/>
            <a:t>CNN (512 filters, context 3)</a:t>
          </a:r>
          <a:br>
            <a:rPr lang="en-US" sz="1100" dirty="0"/>
          </a:br>
          <a:r>
            <a:rPr lang="en-US" sz="1100" dirty="0"/>
            <a:t>Max pooling (context 4)</a:t>
          </a:r>
        </a:p>
      </dgm:t>
    </dgm:pt>
    <dgm:pt modelId="{DB72B527-EC71-4580-8B31-0CC6F2EE9CE8}" type="parTrans" cxnId="{4B8C4121-4AA4-4891-8240-A750A3C465C9}">
      <dgm:prSet/>
      <dgm:spPr/>
      <dgm:t>
        <a:bodyPr/>
        <a:lstStyle/>
        <a:p>
          <a:endParaRPr lang="en-US"/>
        </a:p>
      </dgm:t>
    </dgm:pt>
    <dgm:pt modelId="{FCC57878-DBC6-471A-AB15-AFDF44757B9A}" type="sibTrans" cxnId="{4B8C4121-4AA4-4891-8240-A750A3C465C9}">
      <dgm:prSet/>
      <dgm:spPr/>
      <dgm:t>
        <a:bodyPr/>
        <a:lstStyle/>
        <a:p>
          <a:endParaRPr lang="en-US"/>
        </a:p>
      </dgm:t>
    </dgm:pt>
    <dgm:pt modelId="{59A97AB6-FE3C-4A6D-86E1-0CCE6590EC8F}">
      <dgm:prSet custT="1"/>
      <dgm:spPr/>
      <dgm:t>
        <a:bodyPr/>
        <a:lstStyle/>
        <a:p>
          <a:r>
            <a:rPr lang="en-US" sz="1100"/>
            <a:t>Global average pooling</a:t>
          </a:r>
        </a:p>
      </dgm:t>
    </dgm:pt>
    <dgm:pt modelId="{DA018D4E-EC21-4E6C-AD62-B2A9890F6902}" type="parTrans" cxnId="{06A3D8F4-91C4-4478-8E1A-170EBE1D3DE8}">
      <dgm:prSet/>
      <dgm:spPr/>
      <dgm:t>
        <a:bodyPr/>
        <a:lstStyle/>
        <a:p>
          <a:endParaRPr lang="en-US"/>
        </a:p>
      </dgm:t>
    </dgm:pt>
    <dgm:pt modelId="{99A0D04C-1B35-442D-9773-2ACD1C3E9329}" type="sibTrans" cxnId="{06A3D8F4-91C4-4478-8E1A-170EBE1D3DE8}">
      <dgm:prSet/>
      <dgm:spPr/>
      <dgm:t>
        <a:bodyPr/>
        <a:lstStyle/>
        <a:p>
          <a:endParaRPr lang="en-US"/>
        </a:p>
      </dgm:t>
    </dgm:pt>
    <dgm:pt modelId="{176535FA-2143-4615-9670-FEE62D8CA7C2}">
      <dgm:prSet custT="1"/>
      <dgm:spPr/>
      <dgm:t>
        <a:bodyPr/>
        <a:lstStyle/>
        <a:p>
          <a:r>
            <a:rPr lang="en-US" sz="1100" dirty="0"/>
            <a:t>Dense </a:t>
          </a:r>
        </a:p>
        <a:p>
          <a:r>
            <a:rPr lang="en-US" sz="1100" dirty="0"/>
            <a:t>(100 neurons)</a:t>
          </a:r>
        </a:p>
      </dgm:t>
    </dgm:pt>
    <dgm:pt modelId="{70578FB9-81C8-494B-8EE8-34B50C3D8451}" type="parTrans" cxnId="{60058A66-D643-487B-8DC7-2ED8B1382C2C}">
      <dgm:prSet/>
      <dgm:spPr/>
      <dgm:t>
        <a:bodyPr/>
        <a:lstStyle/>
        <a:p>
          <a:endParaRPr lang="en-US"/>
        </a:p>
      </dgm:t>
    </dgm:pt>
    <dgm:pt modelId="{D6D32B74-EF04-4DB7-813D-9CF5A65A94F7}" type="sibTrans" cxnId="{60058A66-D643-487B-8DC7-2ED8B1382C2C}">
      <dgm:prSet/>
      <dgm:spPr/>
      <dgm:t>
        <a:bodyPr/>
        <a:lstStyle/>
        <a:p>
          <a:endParaRPr lang="en-US"/>
        </a:p>
      </dgm:t>
    </dgm:pt>
    <dgm:pt modelId="{0D8EDAF4-6632-4250-A38B-19795FEDBB67}">
      <dgm:prSet custT="1"/>
      <dgm:spPr/>
      <dgm:t>
        <a:bodyPr/>
        <a:lstStyle/>
        <a:p>
          <a:r>
            <a:rPr lang="en-US" sz="1100" dirty="0"/>
            <a:t>Dense-</a:t>
          </a:r>
          <a:r>
            <a:rPr lang="en-US" sz="1100" dirty="0" err="1"/>
            <a:t>softmax</a:t>
          </a:r>
          <a:r>
            <a:rPr lang="en-US" sz="1100" dirty="0"/>
            <a:t> </a:t>
          </a:r>
        </a:p>
        <a:p>
          <a:r>
            <a:rPr lang="en-US" sz="1100" dirty="0"/>
            <a:t>(8 neurons)</a:t>
          </a:r>
        </a:p>
      </dgm:t>
    </dgm:pt>
    <dgm:pt modelId="{E4D42053-5FB2-4463-A9EF-78914AA34F8C}" type="parTrans" cxnId="{3FA636FD-6F74-48B2-A622-5AEB21906E7E}">
      <dgm:prSet/>
      <dgm:spPr/>
      <dgm:t>
        <a:bodyPr/>
        <a:lstStyle/>
        <a:p>
          <a:endParaRPr lang="en-US"/>
        </a:p>
      </dgm:t>
    </dgm:pt>
    <dgm:pt modelId="{947EAF9F-558F-4080-A84D-8C2F737EC34D}" type="sibTrans" cxnId="{3FA636FD-6F74-48B2-A622-5AEB21906E7E}">
      <dgm:prSet/>
      <dgm:spPr/>
      <dgm:t>
        <a:bodyPr/>
        <a:lstStyle/>
        <a:p>
          <a:endParaRPr lang="en-US"/>
        </a:p>
      </dgm:t>
    </dgm:pt>
    <dgm:pt modelId="{E8AA37F8-C80F-47CA-8DAE-4C7DF5BD01C9}" type="pres">
      <dgm:prSet presAssocID="{099105F3-55CD-4B67-855E-EE5EAEAECC23}" presName="Name0" presStyleCnt="0">
        <dgm:presLayoutVars>
          <dgm:dir/>
          <dgm:animLvl val="lvl"/>
          <dgm:resizeHandles val="exact"/>
        </dgm:presLayoutVars>
      </dgm:prSet>
      <dgm:spPr/>
    </dgm:pt>
    <dgm:pt modelId="{C45D12B2-8F63-4A07-A9F0-42174FFBE97F}" type="pres">
      <dgm:prSet presAssocID="{7B184054-7943-4D8D-A15D-BC280C25C718}" presName="linNode" presStyleCnt="0"/>
      <dgm:spPr/>
    </dgm:pt>
    <dgm:pt modelId="{7FD7CF22-A8E2-48F4-B7F3-9C3153A24472}" type="pres">
      <dgm:prSet presAssocID="{7B184054-7943-4D8D-A15D-BC280C25C718}" presName="parentText" presStyleLbl="node1" presStyleIdx="0" presStyleCnt="7" custScaleX="124183">
        <dgm:presLayoutVars>
          <dgm:chMax val="1"/>
          <dgm:bulletEnabled val="1"/>
        </dgm:presLayoutVars>
      </dgm:prSet>
      <dgm:spPr/>
    </dgm:pt>
    <dgm:pt modelId="{8B8377B6-DF9D-42BD-AE87-4274E9ACB226}" type="pres">
      <dgm:prSet presAssocID="{B114DBDA-BED9-4795-A21A-81F68AB8B9AA}" presName="sp" presStyleCnt="0"/>
      <dgm:spPr/>
    </dgm:pt>
    <dgm:pt modelId="{ADF96556-01BA-4A6F-8655-BB036A811390}" type="pres">
      <dgm:prSet presAssocID="{BE607F89-8782-4B24-ACE0-2F0AA161698F}" presName="linNode" presStyleCnt="0"/>
      <dgm:spPr/>
    </dgm:pt>
    <dgm:pt modelId="{D2BBCC85-55BB-4823-895C-810C355CE152}" type="pres">
      <dgm:prSet presAssocID="{BE607F89-8782-4B24-ACE0-2F0AA161698F}" presName="parentText" presStyleLbl="node1" presStyleIdx="1" presStyleCnt="7" custScaleX="124183">
        <dgm:presLayoutVars>
          <dgm:chMax val="1"/>
          <dgm:bulletEnabled val="1"/>
        </dgm:presLayoutVars>
      </dgm:prSet>
      <dgm:spPr/>
    </dgm:pt>
    <dgm:pt modelId="{9AA903C7-878D-4005-9125-65582180807E}" type="pres">
      <dgm:prSet presAssocID="{01B4C858-D1F3-4B71-A2EA-92AD7B47C1C6}" presName="sp" presStyleCnt="0"/>
      <dgm:spPr/>
    </dgm:pt>
    <dgm:pt modelId="{23454FAC-0ED0-4C0F-BA9A-4456F92C2DDB}" type="pres">
      <dgm:prSet presAssocID="{E692E1D8-25EE-450D-B6C1-377E50192014}" presName="linNode" presStyleCnt="0"/>
      <dgm:spPr/>
    </dgm:pt>
    <dgm:pt modelId="{AE010795-D230-4C9A-A5BB-AE1753BC96B7}" type="pres">
      <dgm:prSet presAssocID="{E692E1D8-25EE-450D-B6C1-377E50192014}" presName="parentText" presStyleLbl="node1" presStyleIdx="2" presStyleCnt="7" custScaleX="124183">
        <dgm:presLayoutVars>
          <dgm:chMax val="1"/>
          <dgm:bulletEnabled val="1"/>
        </dgm:presLayoutVars>
      </dgm:prSet>
      <dgm:spPr/>
    </dgm:pt>
    <dgm:pt modelId="{1FD77613-1197-4C31-867B-6C397D8B0496}" type="pres">
      <dgm:prSet presAssocID="{5C651F47-5375-4175-B4F6-57C7D2A7D8AB}" presName="sp" presStyleCnt="0"/>
      <dgm:spPr/>
    </dgm:pt>
    <dgm:pt modelId="{66124FFF-0EE9-4B24-A78A-79BA8053BCD3}" type="pres">
      <dgm:prSet presAssocID="{172E78C6-027A-4BD8-A1D9-C7DD2B31839A}" presName="linNode" presStyleCnt="0"/>
      <dgm:spPr/>
    </dgm:pt>
    <dgm:pt modelId="{26336E2A-BA62-4C5C-A562-7166F5B0E87F}" type="pres">
      <dgm:prSet presAssocID="{172E78C6-027A-4BD8-A1D9-C7DD2B31839A}" presName="parentText" presStyleLbl="node1" presStyleIdx="3" presStyleCnt="7" custScaleX="124183">
        <dgm:presLayoutVars>
          <dgm:chMax val="1"/>
          <dgm:bulletEnabled val="1"/>
        </dgm:presLayoutVars>
      </dgm:prSet>
      <dgm:spPr/>
    </dgm:pt>
    <dgm:pt modelId="{94F21A16-FAA9-4AC8-A1E7-F868D19EE0CA}" type="pres">
      <dgm:prSet presAssocID="{FCC57878-DBC6-471A-AB15-AFDF44757B9A}" presName="sp" presStyleCnt="0"/>
      <dgm:spPr/>
    </dgm:pt>
    <dgm:pt modelId="{51F130AA-18D7-43D9-82CA-6EAC3AE649BD}" type="pres">
      <dgm:prSet presAssocID="{59A97AB6-FE3C-4A6D-86E1-0CCE6590EC8F}" presName="linNode" presStyleCnt="0"/>
      <dgm:spPr/>
    </dgm:pt>
    <dgm:pt modelId="{485E2E8C-0417-4224-B8A8-F3ED5D65A8CA}" type="pres">
      <dgm:prSet presAssocID="{59A97AB6-FE3C-4A6D-86E1-0CCE6590EC8F}" presName="parentText" presStyleLbl="node1" presStyleIdx="4" presStyleCnt="7" custScaleX="124183">
        <dgm:presLayoutVars>
          <dgm:chMax val="1"/>
          <dgm:bulletEnabled val="1"/>
        </dgm:presLayoutVars>
      </dgm:prSet>
      <dgm:spPr/>
    </dgm:pt>
    <dgm:pt modelId="{53D72F11-1418-44DD-BA49-C014436A0FC3}" type="pres">
      <dgm:prSet presAssocID="{99A0D04C-1B35-442D-9773-2ACD1C3E9329}" presName="sp" presStyleCnt="0"/>
      <dgm:spPr/>
    </dgm:pt>
    <dgm:pt modelId="{9B426738-5F0B-4376-90C7-5BB31424D6A4}" type="pres">
      <dgm:prSet presAssocID="{176535FA-2143-4615-9670-FEE62D8CA7C2}" presName="linNode" presStyleCnt="0"/>
      <dgm:spPr/>
    </dgm:pt>
    <dgm:pt modelId="{82F59833-EC85-4542-A95A-76907D40E783}" type="pres">
      <dgm:prSet presAssocID="{176535FA-2143-4615-9670-FEE62D8CA7C2}" presName="parentText" presStyleLbl="node1" presStyleIdx="5" presStyleCnt="7" custScaleX="124183">
        <dgm:presLayoutVars>
          <dgm:chMax val="1"/>
          <dgm:bulletEnabled val="1"/>
        </dgm:presLayoutVars>
      </dgm:prSet>
      <dgm:spPr/>
    </dgm:pt>
    <dgm:pt modelId="{C5807FA0-0307-495C-AE13-6A0BE1117A2E}" type="pres">
      <dgm:prSet presAssocID="{D6D32B74-EF04-4DB7-813D-9CF5A65A94F7}" presName="sp" presStyleCnt="0"/>
      <dgm:spPr/>
    </dgm:pt>
    <dgm:pt modelId="{4533CC9E-2103-42D8-AE6C-3A9A9542E234}" type="pres">
      <dgm:prSet presAssocID="{0D8EDAF4-6632-4250-A38B-19795FEDBB67}" presName="linNode" presStyleCnt="0"/>
      <dgm:spPr/>
    </dgm:pt>
    <dgm:pt modelId="{B1D3EC99-9E1D-422A-A837-1FBC0D9D7A70}" type="pres">
      <dgm:prSet presAssocID="{0D8EDAF4-6632-4250-A38B-19795FEDBB67}" presName="parentText" presStyleLbl="node1" presStyleIdx="6" presStyleCnt="7" custScaleX="124183">
        <dgm:presLayoutVars>
          <dgm:chMax val="1"/>
          <dgm:bulletEnabled val="1"/>
        </dgm:presLayoutVars>
      </dgm:prSet>
      <dgm:spPr/>
    </dgm:pt>
  </dgm:ptLst>
  <dgm:cxnLst>
    <dgm:cxn modelId="{B104D510-8F21-4A3C-8CA4-94751627595F}" srcId="{099105F3-55CD-4B67-855E-EE5EAEAECC23}" destId="{E692E1D8-25EE-450D-B6C1-377E50192014}" srcOrd="2" destOrd="0" parTransId="{46A3B736-B58D-4F77-8ACF-B7715B6EDBAF}" sibTransId="{5C651F47-5375-4175-B4F6-57C7D2A7D8AB}"/>
    <dgm:cxn modelId="{78142D14-3839-49E5-A476-91F62901B991}" type="presOf" srcId="{099105F3-55CD-4B67-855E-EE5EAEAECC23}" destId="{E8AA37F8-C80F-47CA-8DAE-4C7DF5BD01C9}" srcOrd="0" destOrd="0" presId="urn:microsoft.com/office/officeart/2005/8/layout/vList5"/>
    <dgm:cxn modelId="{F3235D18-536D-4984-B34D-9347F90C1F5F}" type="presOf" srcId="{176535FA-2143-4615-9670-FEE62D8CA7C2}" destId="{82F59833-EC85-4542-A95A-76907D40E783}" srcOrd="0" destOrd="0" presId="urn:microsoft.com/office/officeart/2005/8/layout/vList5"/>
    <dgm:cxn modelId="{4B8C4121-4AA4-4891-8240-A750A3C465C9}" srcId="{099105F3-55CD-4B67-855E-EE5EAEAECC23}" destId="{172E78C6-027A-4BD8-A1D9-C7DD2B31839A}" srcOrd="3" destOrd="0" parTransId="{DB72B527-EC71-4580-8B31-0CC6F2EE9CE8}" sibTransId="{FCC57878-DBC6-471A-AB15-AFDF44757B9A}"/>
    <dgm:cxn modelId="{DA30F232-F9E3-48DA-953E-EA55969E7914}" srcId="{099105F3-55CD-4B67-855E-EE5EAEAECC23}" destId="{7B184054-7943-4D8D-A15D-BC280C25C718}" srcOrd="0" destOrd="0" parTransId="{E0981996-01CE-45A9-956F-B126106B2A4C}" sibTransId="{B114DBDA-BED9-4795-A21A-81F68AB8B9AA}"/>
    <dgm:cxn modelId="{60058A66-D643-487B-8DC7-2ED8B1382C2C}" srcId="{099105F3-55CD-4B67-855E-EE5EAEAECC23}" destId="{176535FA-2143-4615-9670-FEE62D8CA7C2}" srcOrd="5" destOrd="0" parTransId="{70578FB9-81C8-494B-8EE8-34B50C3D8451}" sibTransId="{D6D32B74-EF04-4DB7-813D-9CF5A65A94F7}"/>
    <dgm:cxn modelId="{C70AB053-245D-470B-88FB-3F4A18B6F71F}" srcId="{099105F3-55CD-4B67-855E-EE5EAEAECC23}" destId="{BE607F89-8782-4B24-ACE0-2F0AA161698F}" srcOrd="1" destOrd="0" parTransId="{2AA30A3F-259F-4AED-8D73-161C1E488C9A}" sibTransId="{01B4C858-D1F3-4B71-A2EA-92AD7B47C1C6}"/>
    <dgm:cxn modelId="{81188498-230A-43A8-81CA-CCDCD2158886}" type="presOf" srcId="{7B184054-7943-4D8D-A15D-BC280C25C718}" destId="{7FD7CF22-A8E2-48F4-B7F3-9C3153A24472}" srcOrd="0" destOrd="0" presId="urn:microsoft.com/office/officeart/2005/8/layout/vList5"/>
    <dgm:cxn modelId="{A562CAA7-B7AF-4783-B339-DDEE64B4828F}" type="presOf" srcId="{BE607F89-8782-4B24-ACE0-2F0AA161698F}" destId="{D2BBCC85-55BB-4823-895C-810C355CE152}" srcOrd="0" destOrd="0" presId="urn:microsoft.com/office/officeart/2005/8/layout/vList5"/>
    <dgm:cxn modelId="{EBA3BDC1-3FA5-49A5-BDDA-3142995F94EB}" type="presOf" srcId="{0D8EDAF4-6632-4250-A38B-19795FEDBB67}" destId="{B1D3EC99-9E1D-422A-A837-1FBC0D9D7A70}" srcOrd="0" destOrd="0" presId="urn:microsoft.com/office/officeart/2005/8/layout/vList5"/>
    <dgm:cxn modelId="{34B243CD-8300-4EE1-B63F-BA115B5200F3}" type="presOf" srcId="{59A97AB6-FE3C-4A6D-86E1-0CCE6590EC8F}" destId="{485E2E8C-0417-4224-B8A8-F3ED5D65A8CA}" srcOrd="0" destOrd="0" presId="urn:microsoft.com/office/officeart/2005/8/layout/vList5"/>
    <dgm:cxn modelId="{2A21F6DD-E55D-4ABC-9012-7FDA90B9E954}" type="presOf" srcId="{172E78C6-027A-4BD8-A1D9-C7DD2B31839A}" destId="{26336E2A-BA62-4C5C-A562-7166F5B0E87F}" srcOrd="0" destOrd="0" presId="urn:microsoft.com/office/officeart/2005/8/layout/vList5"/>
    <dgm:cxn modelId="{06A3D8F4-91C4-4478-8E1A-170EBE1D3DE8}" srcId="{099105F3-55CD-4B67-855E-EE5EAEAECC23}" destId="{59A97AB6-FE3C-4A6D-86E1-0CCE6590EC8F}" srcOrd="4" destOrd="0" parTransId="{DA018D4E-EC21-4E6C-AD62-B2A9890F6902}" sibTransId="{99A0D04C-1B35-442D-9773-2ACD1C3E9329}"/>
    <dgm:cxn modelId="{3FA636FD-6F74-48B2-A622-5AEB21906E7E}" srcId="{099105F3-55CD-4B67-855E-EE5EAEAECC23}" destId="{0D8EDAF4-6632-4250-A38B-19795FEDBB67}" srcOrd="6" destOrd="0" parTransId="{E4D42053-5FB2-4463-A9EF-78914AA34F8C}" sibTransId="{947EAF9F-558F-4080-A84D-8C2F737EC34D}"/>
    <dgm:cxn modelId="{13F4ACFE-7274-40A8-BB72-C4E6939BD281}" type="presOf" srcId="{E692E1D8-25EE-450D-B6C1-377E50192014}" destId="{AE010795-D230-4C9A-A5BB-AE1753BC96B7}" srcOrd="0" destOrd="0" presId="urn:microsoft.com/office/officeart/2005/8/layout/vList5"/>
    <dgm:cxn modelId="{238FF491-E3A5-470C-A01C-0B49CA4EBE3A}" type="presParOf" srcId="{E8AA37F8-C80F-47CA-8DAE-4C7DF5BD01C9}" destId="{C45D12B2-8F63-4A07-A9F0-42174FFBE97F}" srcOrd="0" destOrd="0" presId="urn:microsoft.com/office/officeart/2005/8/layout/vList5"/>
    <dgm:cxn modelId="{4D253C23-2D4D-4BB7-9C3E-94FB291E8AAB}" type="presParOf" srcId="{C45D12B2-8F63-4A07-A9F0-42174FFBE97F}" destId="{7FD7CF22-A8E2-48F4-B7F3-9C3153A24472}" srcOrd="0" destOrd="0" presId="urn:microsoft.com/office/officeart/2005/8/layout/vList5"/>
    <dgm:cxn modelId="{F50DA8FF-53EF-450D-BA9C-8EC833175B5E}" type="presParOf" srcId="{E8AA37F8-C80F-47CA-8DAE-4C7DF5BD01C9}" destId="{8B8377B6-DF9D-42BD-AE87-4274E9ACB226}" srcOrd="1" destOrd="0" presId="urn:microsoft.com/office/officeart/2005/8/layout/vList5"/>
    <dgm:cxn modelId="{22714F6B-1297-476D-8A35-65F627A522C8}" type="presParOf" srcId="{E8AA37F8-C80F-47CA-8DAE-4C7DF5BD01C9}" destId="{ADF96556-01BA-4A6F-8655-BB036A811390}" srcOrd="2" destOrd="0" presId="urn:microsoft.com/office/officeart/2005/8/layout/vList5"/>
    <dgm:cxn modelId="{A1E732C2-5FC0-4D11-A2CB-DEF11015F4CB}" type="presParOf" srcId="{ADF96556-01BA-4A6F-8655-BB036A811390}" destId="{D2BBCC85-55BB-4823-895C-810C355CE152}" srcOrd="0" destOrd="0" presId="urn:microsoft.com/office/officeart/2005/8/layout/vList5"/>
    <dgm:cxn modelId="{74EED8FA-833C-452B-B015-791E4A8BFA29}" type="presParOf" srcId="{E8AA37F8-C80F-47CA-8DAE-4C7DF5BD01C9}" destId="{9AA903C7-878D-4005-9125-65582180807E}" srcOrd="3" destOrd="0" presId="urn:microsoft.com/office/officeart/2005/8/layout/vList5"/>
    <dgm:cxn modelId="{8B1EBAA9-A2CD-46D4-BEDA-FEC3E42E932A}" type="presParOf" srcId="{E8AA37F8-C80F-47CA-8DAE-4C7DF5BD01C9}" destId="{23454FAC-0ED0-4C0F-BA9A-4456F92C2DDB}" srcOrd="4" destOrd="0" presId="urn:microsoft.com/office/officeart/2005/8/layout/vList5"/>
    <dgm:cxn modelId="{FA35D609-BC81-4027-A083-13B4E75B7E5B}" type="presParOf" srcId="{23454FAC-0ED0-4C0F-BA9A-4456F92C2DDB}" destId="{AE010795-D230-4C9A-A5BB-AE1753BC96B7}" srcOrd="0" destOrd="0" presId="urn:microsoft.com/office/officeart/2005/8/layout/vList5"/>
    <dgm:cxn modelId="{704485F1-ACB4-4B4B-AACE-773872275CF7}" type="presParOf" srcId="{E8AA37F8-C80F-47CA-8DAE-4C7DF5BD01C9}" destId="{1FD77613-1197-4C31-867B-6C397D8B0496}" srcOrd="5" destOrd="0" presId="urn:microsoft.com/office/officeart/2005/8/layout/vList5"/>
    <dgm:cxn modelId="{7BB86BBA-000D-4B67-9961-DD39DACF24FF}" type="presParOf" srcId="{E8AA37F8-C80F-47CA-8DAE-4C7DF5BD01C9}" destId="{66124FFF-0EE9-4B24-A78A-79BA8053BCD3}" srcOrd="6" destOrd="0" presId="urn:microsoft.com/office/officeart/2005/8/layout/vList5"/>
    <dgm:cxn modelId="{9406CDA3-B012-4C96-B998-3790F69853D7}" type="presParOf" srcId="{66124FFF-0EE9-4B24-A78A-79BA8053BCD3}" destId="{26336E2A-BA62-4C5C-A562-7166F5B0E87F}" srcOrd="0" destOrd="0" presId="urn:microsoft.com/office/officeart/2005/8/layout/vList5"/>
    <dgm:cxn modelId="{E5B022E3-941B-4E32-9EF1-B2A6779F083B}" type="presParOf" srcId="{E8AA37F8-C80F-47CA-8DAE-4C7DF5BD01C9}" destId="{94F21A16-FAA9-4AC8-A1E7-F868D19EE0CA}" srcOrd="7" destOrd="0" presId="urn:microsoft.com/office/officeart/2005/8/layout/vList5"/>
    <dgm:cxn modelId="{285C3B3F-31AC-4166-8B24-7651EA65D820}" type="presParOf" srcId="{E8AA37F8-C80F-47CA-8DAE-4C7DF5BD01C9}" destId="{51F130AA-18D7-43D9-82CA-6EAC3AE649BD}" srcOrd="8" destOrd="0" presId="urn:microsoft.com/office/officeart/2005/8/layout/vList5"/>
    <dgm:cxn modelId="{96A577B5-1E72-47A8-BAD4-7DE5120E778B}" type="presParOf" srcId="{51F130AA-18D7-43D9-82CA-6EAC3AE649BD}" destId="{485E2E8C-0417-4224-B8A8-F3ED5D65A8CA}" srcOrd="0" destOrd="0" presId="urn:microsoft.com/office/officeart/2005/8/layout/vList5"/>
    <dgm:cxn modelId="{74363284-FF31-4E86-9B03-371E5C79D538}" type="presParOf" srcId="{E8AA37F8-C80F-47CA-8DAE-4C7DF5BD01C9}" destId="{53D72F11-1418-44DD-BA49-C014436A0FC3}" srcOrd="9" destOrd="0" presId="urn:microsoft.com/office/officeart/2005/8/layout/vList5"/>
    <dgm:cxn modelId="{408F1D80-336B-4AC6-A8E2-2F427529396C}" type="presParOf" srcId="{E8AA37F8-C80F-47CA-8DAE-4C7DF5BD01C9}" destId="{9B426738-5F0B-4376-90C7-5BB31424D6A4}" srcOrd="10" destOrd="0" presId="urn:microsoft.com/office/officeart/2005/8/layout/vList5"/>
    <dgm:cxn modelId="{B9E710CC-A3D9-455D-948E-D633DD288C89}" type="presParOf" srcId="{9B426738-5F0B-4376-90C7-5BB31424D6A4}" destId="{82F59833-EC85-4542-A95A-76907D40E783}" srcOrd="0" destOrd="0" presId="urn:microsoft.com/office/officeart/2005/8/layout/vList5"/>
    <dgm:cxn modelId="{335DEEFA-BF45-4D4A-AC7B-064364B5C8F4}" type="presParOf" srcId="{E8AA37F8-C80F-47CA-8DAE-4C7DF5BD01C9}" destId="{C5807FA0-0307-495C-AE13-6A0BE1117A2E}" srcOrd="11" destOrd="0" presId="urn:microsoft.com/office/officeart/2005/8/layout/vList5"/>
    <dgm:cxn modelId="{69FFFFFE-9CB0-4D76-9D30-BF63BB8B705E}" type="presParOf" srcId="{E8AA37F8-C80F-47CA-8DAE-4C7DF5BD01C9}" destId="{4533CC9E-2103-42D8-AE6C-3A9A9542E234}" srcOrd="12" destOrd="0" presId="urn:microsoft.com/office/officeart/2005/8/layout/vList5"/>
    <dgm:cxn modelId="{04C2F92E-BEE5-4917-926D-BD22BFA16422}" type="presParOf" srcId="{4533CC9E-2103-42D8-AE6C-3A9A9542E234}" destId="{B1D3EC99-9E1D-422A-A837-1FBC0D9D7A70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615C48-1750-4BDF-9546-F1F7DAE27469}">
      <dsp:nvSpPr>
        <dsp:cNvPr id="0" name=""/>
        <dsp:cNvSpPr/>
      </dsp:nvSpPr>
      <dsp:spPr>
        <a:xfrm>
          <a:off x="1243583" y="1221"/>
          <a:ext cx="1399032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CNN-Dense block context [t-2, t+2]</a:t>
          </a:r>
        </a:p>
      </dsp:txBody>
      <dsp:txXfrm>
        <a:off x="1266168" y="23806"/>
        <a:ext cx="1353862" cy="417478"/>
      </dsp:txXfrm>
    </dsp:sp>
    <dsp:sp modelId="{F591FE60-3F54-4CEF-AA9D-2E5972741B18}">
      <dsp:nvSpPr>
        <dsp:cNvPr id="0" name=""/>
        <dsp:cNvSpPr/>
      </dsp:nvSpPr>
      <dsp:spPr>
        <a:xfrm>
          <a:off x="1243583" y="487002"/>
          <a:ext cx="1399032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CNN-Dense block context {t-2, t, t+2}</a:t>
          </a:r>
        </a:p>
      </dsp:txBody>
      <dsp:txXfrm>
        <a:off x="1266168" y="509587"/>
        <a:ext cx="1353862" cy="417478"/>
      </dsp:txXfrm>
    </dsp:sp>
    <dsp:sp modelId="{0DB62942-2ADB-4D26-BE99-026196E3B3BA}">
      <dsp:nvSpPr>
        <dsp:cNvPr id="0" name=""/>
        <dsp:cNvSpPr/>
      </dsp:nvSpPr>
      <dsp:spPr>
        <a:xfrm>
          <a:off x="1243583" y="972783"/>
          <a:ext cx="1399032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CNN-Dense block context {t-3, t, t+3}</a:t>
          </a:r>
        </a:p>
      </dsp:txBody>
      <dsp:txXfrm>
        <a:off x="1266168" y="995368"/>
        <a:ext cx="1353862" cy="417478"/>
      </dsp:txXfrm>
    </dsp:sp>
    <dsp:sp modelId="{EE7D61FD-CE97-4C2A-B879-CB5B1CF44F43}">
      <dsp:nvSpPr>
        <dsp:cNvPr id="0" name=""/>
        <dsp:cNvSpPr/>
      </dsp:nvSpPr>
      <dsp:spPr>
        <a:xfrm>
          <a:off x="1243583" y="1458564"/>
          <a:ext cx="1399032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CNN-Dense block context {t-4, t, t+4}</a:t>
          </a:r>
        </a:p>
      </dsp:txBody>
      <dsp:txXfrm>
        <a:off x="1266168" y="1481149"/>
        <a:ext cx="1353862" cy="417478"/>
      </dsp:txXfrm>
    </dsp:sp>
    <dsp:sp modelId="{C90A029E-4D90-4A38-96F8-5770706C4DDA}">
      <dsp:nvSpPr>
        <dsp:cNvPr id="0" name=""/>
        <dsp:cNvSpPr/>
      </dsp:nvSpPr>
      <dsp:spPr>
        <a:xfrm>
          <a:off x="1243583" y="1944344"/>
          <a:ext cx="1399032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Dense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(1536 neurons)</a:t>
          </a:r>
        </a:p>
      </dsp:txBody>
      <dsp:txXfrm>
        <a:off x="1266168" y="1966929"/>
        <a:ext cx="1353862" cy="417478"/>
      </dsp:txXfrm>
    </dsp:sp>
    <dsp:sp modelId="{94557E7B-80D9-4707-A3DD-3B591FA8E993}">
      <dsp:nvSpPr>
        <dsp:cNvPr id="0" name=""/>
        <dsp:cNvSpPr/>
      </dsp:nvSpPr>
      <dsp:spPr>
        <a:xfrm>
          <a:off x="1243583" y="2430125"/>
          <a:ext cx="1399032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Mean &amp; SD pooling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(output size 3072)</a:t>
          </a:r>
        </a:p>
      </dsp:txBody>
      <dsp:txXfrm>
        <a:off x="1266168" y="2452710"/>
        <a:ext cx="1353862" cy="417478"/>
      </dsp:txXfrm>
    </dsp:sp>
    <dsp:sp modelId="{F67A80A6-DDC0-42F8-BC8B-4CE9E99504E7}">
      <dsp:nvSpPr>
        <dsp:cNvPr id="0" name=""/>
        <dsp:cNvSpPr/>
      </dsp:nvSpPr>
      <dsp:spPr>
        <a:xfrm>
          <a:off x="1243583" y="2915906"/>
          <a:ext cx="1399032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Dense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(512 neurons)</a:t>
          </a:r>
        </a:p>
      </dsp:txBody>
      <dsp:txXfrm>
        <a:off x="1266168" y="2938491"/>
        <a:ext cx="1353862" cy="417478"/>
      </dsp:txXfrm>
    </dsp:sp>
    <dsp:sp modelId="{424A0800-B176-4ADF-BB19-495DA7819E2F}">
      <dsp:nvSpPr>
        <dsp:cNvPr id="0" name=""/>
        <dsp:cNvSpPr/>
      </dsp:nvSpPr>
      <dsp:spPr>
        <a:xfrm>
          <a:off x="1243583" y="3401687"/>
          <a:ext cx="1399032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Dense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(512 neurons)</a:t>
          </a:r>
        </a:p>
      </dsp:txBody>
      <dsp:txXfrm>
        <a:off x="1266168" y="3424272"/>
        <a:ext cx="1353862" cy="417478"/>
      </dsp:txXfrm>
    </dsp:sp>
    <dsp:sp modelId="{1A9F35FD-92D9-4B88-BFDA-32ECC7DAF986}">
      <dsp:nvSpPr>
        <dsp:cNvPr id="0" name=""/>
        <dsp:cNvSpPr/>
      </dsp:nvSpPr>
      <dsp:spPr>
        <a:xfrm>
          <a:off x="1243583" y="3887467"/>
          <a:ext cx="1399032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Dense-</a:t>
          </a:r>
          <a:r>
            <a:rPr lang="en-US" sz="1100" kern="1200" dirty="0" err="1"/>
            <a:t>softmax</a:t>
          </a:r>
          <a:r>
            <a:rPr lang="en-US" sz="1100" kern="1200" dirty="0"/>
            <a:t>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(8 neurons)</a:t>
          </a:r>
        </a:p>
      </dsp:txBody>
      <dsp:txXfrm>
        <a:off x="1266168" y="3910052"/>
        <a:ext cx="1353862" cy="4174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D7CF22-A8E2-48F4-B7F3-9C3153A24472}">
      <dsp:nvSpPr>
        <dsp:cNvPr id="0" name=""/>
        <dsp:cNvSpPr/>
      </dsp:nvSpPr>
      <dsp:spPr>
        <a:xfrm>
          <a:off x="1074420" y="371"/>
          <a:ext cx="1737359" cy="5959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CNN (80 filters, context 4)</a:t>
          </a:r>
          <a:br>
            <a:rPr lang="en-US" sz="1100" kern="1200"/>
          </a:br>
          <a:r>
            <a:rPr lang="en-US" sz="1100" kern="1200"/>
            <a:t>Max pooling (context 4)</a:t>
          </a:r>
        </a:p>
      </dsp:txBody>
      <dsp:txXfrm>
        <a:off x="1103513" y="29464"/>
        <a:ext cx="1679173" cy="537785"/>
      </dsp:txXfrm>
    </dsp:sp>
    <dsp:sp modelId="{D2BBCC85-55BB-4823-895C-810C355CE152}">
      <dsp:nvSpPr>
        <dsp:cNvPr id="0" name=""/>
        <dsp:cNvSpPr/>
      </dsp:nvSpPr>
      <dsp:spPr>
        <a:xfrm>
          <a:off x="1074420" y="626142"/>
          <a:ext cx="1737359" cy="5959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CNN (128 filters, context 3)</a:t>
          </a:r>
          <a:br>
            <a:rPr lang="en-US" sz="1100" kern="1200"/>
          </a:br>
          <a:r>
            <a:rPr lang="en-US" sz="1100" kern="1200"/>
            <a:t>Max pooling (context 4)</a:t>
          </a:r>
        </a:p>
      </dsp:txBody>
      <dsp:txXfrm>
        <a:off x="1103513" y="655235"/>
        <a:ext cx="1679173" cy="537785"/>
      </dsp:txXfrm>
    </dsp:sp>
    <dsp:sp modelId="{AE010795-D230-4C9A-A5BB-AE1753BC96B7}">
      <dsp:nvSpPr>
        <dsp:cNvPr id="0" name=""/>
        <dsp:cNvSpPr/>
      </dsp:nvSpPr>
      <dsp:spPr>
        <a:xfrm>
          <a:off x="1074420" y="1251912"/>
          <a:ext cx="1737359" cy="5959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CNN (256 filters, context 3)</a:t>
          </a:r>
          <a:br>
            <a:rPr lang="en-US" sz="1100" kern="1200"/>
          </a:br>
          <a:r>
            <a:rPr lang="en-US" sz="1100" kern="1200"/>
            <a:t>Max pooling (context 4)</a:t>
          </a:r>
        </a:p>
      </dsp:txBody>
      <dsp:txXfrm>
        <a:off x="1103513" y="1281005"/>
        <a:ext cx="1679173" cy="537785"/>
      </dsp:txXfrm>
    </dsp:sp>
    <dsp:sp modelId="{26336E2A-BA62-4C5C-A562-7166F5B0E87F}">
      <dsp:nvSpPr>
        <dsp:cNvPr id="0" name=""/>
        <dsp:cNvSpPr/>
      </dsp:nvSpPr>
      <dsp:spPr>
        <a:xfrm>
          <a:off x="1074420" y="1877683"/>
          <a:ext cx="1737359" cy="5959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CNN (512 filters, context 3)</a:t>
          </a:r>
          <a:br>
            <a:rPr lang="en-US" sz="1100" kern="1200" dirty="0"/>
          </a:br>
          <a:r>
            <a:rPr lang="en-US" sz="1100" kern="1200" dirty="0"/>
            <a:t>Max pooling (context 4)</a:t>
          </a:r>
        </a:p>
      </dsp:txBody>
      <dsp:txXfrm>
        <a:off x="1103513" y="1906776"/>
        <a:ext cx="1679173" cy="537785"/>
      </dsp:txXfrm>
    </dsp:sp>
    <dsp:sp modelId="{485E2E8C-0417-4224-B8A8-F3ED5D65A8CA}">
      <dsp:nvSpPr>
        <dsp:cNvPr id="0" name=""/>
        <dsp:cNvSpPr/>
      </dsp:nvSpPr>
      <dsp:spPr>
        <a:xfrm>
          <a:off x="1074420" y="2503453"/>
          <a:ext cx="1737359" cy="5959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Global average pooling</a:t>
          </a:r>
        </a:p>
      </dsp:txBody>
      <dsp:txXfrm>
        <a:off x="1103513" y="2532546"/>
        <a:ext cx="1679173" cy="537785"/>
      </dsp:txXfrm>
    </dsp:sp>
    <dsp:sp modelId="{82F59833-EC85-4542-A95A-76907D40E783}">
      <dsp:nvSpPr>
        <dsp:cNvPr id="0" name=""/>
        <dsp:cNvSpPr/>
      </dsp:nvSpPr>
      <dsp:spPr>
        <a:xfrm>
          <a:off x="1074420" y="3129223"/>
          <a:ext cx="1737359" cy="5959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Dense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(100 neurons)</a:t>
          </a:r>
        </a:p>
      </dsp:txBody>
      <dsp:txXfrm>
        <a:off x="1103513" y="3158316"/>
        <a:ext cx="1679173" cy="537785"/>
      </dsp:txXfrm>
    </dsp:sp>
    <dsp:sp modelId="{B1D3EC99-9E1D-422A-A837-1FBC0D9D7A70}">
      <dsp:nvSpPr>
        <dsp:cNvPr id="0" name=""/>
        <dsp:cNvSpPr/>
      </dsp:nvSpPr>
      <dsp:spPr>
        <a:xfrm>
          <a:off x="1074420" y="3754994"/>
          <a:ext cx="1737359" cy="5959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Dense-</a:t>
          </a:r>
          <a:r>
            <a:rPr lang="en-US" sz="1100" kern="1200" dirty="0" err="1"/>
            <a:t>softmax</a:t>
          </a:r>
          <a:r>
            <a:rPr lang="en-US" sz="1100" kern="1200" dirty="0"/>
            <a:t>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(8 neurons)</a:t>
          </a:r>
        </a:p>
      </dsp:txBody>
      <dsp:txXfrm>
        <a:off x="1103513" y="3784087"/>
        <a:ext cx="1679173" cy="5377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svg>
</file>

<file path=ppt/media/image11.png>
</file>

<file path=ppt/media/image12.sv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7/16/2020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7/16/2020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7/16/2020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Spoken Language Recognition on Open-Source Datasets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825639"/>
          </a:xfrm>
        </p:spPr>
        <p:txBody>
          <a:bodyPr>
            <a:normAutofit/>
          </a:bodyPr>
          <a:lstStyle/>
          <a:p>
            <a:r>
              <a:rPr lang="en-US" dirty="0"/>
              <a:t>Brady Arendale</a:t>
            </a:r>
          </a:p>
          <a:p>
            <a:r>
              <a:rPr lang="en-US" dirty="0"/>
              <a:t>Samira </a:t>
            </a:r>
            <a:r>
              <a:rPr lang="en-US" dirty="0" err="1"/>
              <a:t>Zarandioon</a:t>
            </a:r>
            <a:endParaRPr lang="en-US" dirty="0"/>
          </a:p>
          <a:p>
            <a:r>
              <a:rPr lang="en-US" dirty="0"/>
              <a:t>Ryan Goodwin</a:t>
            </a:r>
          </a:p>
          <a:p>
            <a:r>
              <a:rPr lang="en-US" dirty="0"/>
              <a:t>Douglas Reynolds, Ph.D.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E-TDNN (</a:t>
            </a:r>
            <a:r>
              <a:rPr lang="en-US" dirty="0" err="1"/>
              <a:t>filterbanks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FD398F-29A2-4A4A-B4DD-CB3F3346B3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Series of four convolutional-dense blocks with increasing context window</a:t>
            </a:r>
          </a:p>
          <a:p>
            <a:r>
              <a:rPr lang="en-US" dirty="0"/>
              <a:t>Mean and standard </a:t>
            </a:r>
            <a:r>
              <a:rPr lang="en-US" dirty="0" err="1"/>
              <a:t>devation</a:t>
            </a:r>
            <a:r>
              <a:rPr lang="en-US" dirty="0"/>
              <a:t> pooling</a:t>
            </a:r>
          </a:p>
          <a:p>
            <a:r>
              <a:rPr lang="en-US" dirty="0"/>
              <a:t>Three dense layers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6442A1BF-0DC1-4813-8C64-D559A5CC4CD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26861580"/>
              </p:ext>
            </p:extLst>
          </p:nvPr>
        </p:nvGraphicFramePr>
        <p:xfrm>
          <a:off x="4629150" y="1825625"/>
          <a:ext cx="38862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M5 (waveform)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C2BDCF-9135-4F15-8DB7-A346E272F9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Four convolutional-max pooling blocks with increasing filter size</a:t>
            </a:r>
          </a:p>
          <a:p>
            <a:r>
              <a:rPr lang="en-US" dirty="0"/>
              <a:t>Global average pooling</a:t>
            </a:r>
          </a:p>
          <a:p>
            <a:r>
              <a:rPr lang="en-US" dirty="0"/>
              <a:t>Two dense layers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70BDC084-ECE5-42AC-9EC5-CAB22F9E009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36490958"/>
              </p:ext>
            </p:extLst>
          </p:nvPr>
        </p:nvGraphicFramePr>
        <p:xfrm>
          <a:off x="4629150" y="1825625"/>
          <a:ext cx="38862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SincNet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F16D5A-3D05-4421-9E78-94376B1AFC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Attempts to learn more meaningful </a:t>
            </a:r>
            <a:r>
              <a:rPr lang="en-US" dirty="0" err="1"/>
              <a:t>filterbanks</a:t>
            </a:r>
            <a:r>
              <a:rPr lang="en-US" dirty="0"/>
              <a:t> using bandpass filters</a:t>
            </a:r>
          </a:p>
          <a:p>
            <a:r>
              <a:rPr lang="en-US" dirty="0"/>
              <a:t>Compute 80 trainable </a:t>
            </a:r>
            <a:r>
              <a:rPr lang="en-US" dirty="0" err="1"/>
              <a:t>filterbanks</a:t>
            </a:r>
            <a:endParaRPr lang="en-US" dirty="0"/>
          </a:p>
          <a:p>
            <a:r>
              <a:rPr lang="en-US" dirty="0"/>
              <a:t>Two CNN layers</a:t>
            </a:r>
          </a:p>
          <a:p>
            <a:r>
              <a:rPr lang="en-US" dirty="0"/>
              <a:t>Four dense layers</a:t>
            </a: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D294DB-CC0D-4313-AF6D-0E7556F624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251168" y="1825625"/>
            <a:ext cx="2528479" cy="416411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E5CED7-B8DC-46FF-B712-BBF823AAB4F8}"/>
              </a:ext>
            </a:extLst>
          </p:cNvPr>
          <p:cNvSpPr txBox="1"/>
          <p:nvPr/>
        </p:nvSpPr>
        <p:spPr>
          <a:xfrm>
            <a:off x="5251168" y="5955398"/>
            <a:ext cx="3657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“Speaker Recognition from Raw Waveform with </a:t>
            </a:r>
            <a:r>
              <a:rPr lang="en-US" sz="1000" dirty="0" err="1"/>
              <a:t>SincNet</a:t>
            </a:r>
            <a:r>
              <a:rPr lang="en-US" sz="1000" dirty="0"/>
              <a:t>”, </a:t>
            </a:r>
            <a:r>
              <a:rPr lang="en-US" sz="1000" dirty="0" err="1"/>
              <a:t>Ravanelli</a:t>
            </a:r>
            <a:r>
              <a:rPr lang="en-US" sz="1000" dirty="0"/>
              <a:t> and </a:t>
            </a:r>
            <a:r>
              <a:rPr lang="en-US" sz="1000" dirty="0" err="1"/>
              <a:t>Bengio</a:t>
            </a:r>
            <a:r>
              <a:rPr lang="en-US" sz="1000" dirty="0"/>
              <a:t> (2019)</a:t>
            </a:r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SincNet</a:t>
            </a:r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89F7DEC-32E0-4A0F-815D-D32A1C02AB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Massively overfit with default parameters</a:t>
            </a:r>
          </a:p>
          <a:p>
            <a:r>
              <a:rPr lang="en-US" dirty="0"/>
              <a:t>Added 50% dropout in dense layers</a:t>
            </a:r>
          </a:p>
          <a:p>
            <a:r>
              <a:rPr lang="en-US" dirty="0"/>
              <a:t>Reduced overfitting, but no improvement in validation accuracy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60FE306D-C825-431C-A960-8BB020BD36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84415" y="1825625"/>
            <a:ext cx="2175669" cy="4351338"/>
          </a:xfrm>
        </p:spPr>
      </p:pic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C501985-3A6B-4B25-B3D9-32F7D3C1D8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1594710"/>
              </p:ext>
            </p:extLst>
          </p:nvPr>
        </p:nvGraphicFramePr>
        <p:xfrm>
          <a:off x="1097280" y="1825625"/>
          <a:ext cx="69494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6480">
                  <a:extLst>
                    <a:ext uri="{9D8B030D-6E8A-4147-A177-3AD203B41FA5}">
                      <a16:colId xmlns:a16="http://schemas.microsoft.com/office/drawing/2014/main" val="205376806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3844560062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35575259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>
                          <a:effectLst/>
                        </a:rPr>
                        <a:t>Model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>
                          <a:effectLst/>
                        </a:rPr>
                        <a:t>Test accuracy (8 languages)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>
                          <a:effectLst/>
                        </a:rPr>
                        <a:t>Training time per epoch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9975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>
                          <a:effectLst/>
                        </a:rPr>
                        <a:t>E-TDNN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dirty="0">
                          <a:effectLst/>
                        </a:rPr>
                        <a:t>90.5%</a:t>
                      </a:r>
                      <a:endParaRPr lang="en-US" sz="18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>
                          <a:effectLst/>
                        </a:rPr>
                        <a:t>1.5 hours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695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>
                          <a:effectLst/>
                        </a:rPr>
                        <a:t>M5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>
                          <a:effectLst/>
                        </a:rPr>
                        <a:t>77.5%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dirty="0">
                          <a:effectLst/>
                        </a:rPr>
                        <a:t>11 minutes</a:t>
                      </a:r>
                      <a:endParaRPr lang="en-US" sz="18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4894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 err="1">
                          <a:effectLst/>
                        </a:rPr>
                        <a:t>SincNet</a:t>
                      </a:r>
                      <a:r>
                        <a:rPr lang="en-US" sz="1800" u="none" strike="noStrike" dirty="0">
                          <a:effectLst/>
                        </a:rPr>
                        <a:t> (w/ dropout)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effectLst/>
                          <a:latin typeface="Arial" panose="020B0604020202020204" pitchFamily="34" charset="0"/>
                        </a:rPr>
                        <a:t>63.0%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effectLst/>
                          <a:latin typeface="Arial" panose="020B0604020202020204" pitchFamily="34" charset="0"/>
                        </a:rPr>
                        <a:t>40 minutes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731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effectLst/>
                          <a:latin typeface="Arial" panose="020B0604020202020204" pitchFamily="34" charset="0"/>
                        </a:rPr>
                        <a:t>SincNet</a:t>
                      </a:r>
                      <a:r>
                        <a:rPr lang="en-US" sz="1800" b="0" i="0" u="none" strike="noStrike" dirty="0">
                          <a:effectLst/>
                          <a:latin typeface="Arial" panose="020B0604020202020204" pitchFamily="34" charset="0"/>
                        </a:rPr>
                        <a:t> (no dropout)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effectLst/>
                          <a:latin typeface="Arial" panose="020B0604020202020204" pitchFamily="34" charset="0"/>
                        </a:rPr>
                        <a:t>62.1%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effectLst/>
                          <a:latin typeface="Arial" panose="020B0604020202020204" pitchFamily="34" charset="0"/>
                        </a:rPr>
                        <a:t>40 minutes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9519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Lingua test results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7534217-7FCA-4F94-B8CB-74036FB0E8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6183197"/>
              </p:ext>
            </p:extLst>
          </p:nvPr>
        </p:nvGraphicFramePr>
        <p:xfrm>
          <a:off x="628650" y="1825625"/>
          <a:ext cx="7886700" cy="293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334646602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68702996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578414587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10934432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Audio Lingua test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CV/Bengali test accuracy (5 languages)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648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E-TDNN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74.8%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-14.0%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18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-23.8%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8065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SincNet</a:t>
                      </a:r>
                      <a:r>
                        <a:rPr lang="en-US" dirty="0"/>
                        <a:t> (w/ dropout)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57.8%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-22.4%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195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SincNet</a:t>
                      </a:r>
                      <a:r>
                        <a:rPr lang="en-US" dirty="0"/>
                        <a:t> (no dropout)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-22.3%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233240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curves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AD35C5-F1FA-484F-BA74-557BB2BD6E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6750" y="2191544"/>
            <a:ext cx="7810500" cy="36195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matrix: E-TDNN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6EBE33-B438-4172-AD06-55D3655D2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15600" y="1825625"/>
            <a:ext cx="4912800" cy="435133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Lingua test set confusion matrix: E-TDNN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D3FFFD-EB84-4583-B504-9B00287755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650" y="2007283"/>
            <a:ext cx="7886700" cy="398802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5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E-TDNN performed the best of all models on test accuracy for both test sets</a:t>
            </a:r>
          </a:p>
          <a:p>
            <a:r>
              <a:rPr lang="en-US" dirty="0"/>
              <a:t>E-TDNN had the best generalization</a:t>
            </a:r>
          </a:p>
          <a:p>
            <a:r>
              <a:rPr lang="en-US" dirty="0"/>
              <a:t>M5 performed the best of the waveform models and trained fastest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Speaker and language recognition is a well-established field</a:t>
            </a:r>
          </a:p>
          <a:p>
            <a:r>
              <a:rPr lang="en-US" dirty="0"/>
              <a:t>Use cases include automatic speaker verification and automatic call routing</a:t>
            </a:r>
          </a:p>
          <a:p>
            <a:r>
              <a:rPr lang="en-US" dirty="0"/>
              <a:t>Typically uses private or expensive datasets</a:t>
            </a:r>
          </a:p>
          <a:p>
            <a:r>
              <a:rPr lang="en-US" dirty="0"/>
              <a:t>Little comparison between different techniques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4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memory, storage, and computation requirements</a:t>
            </a:r>
          </a:p>
          <a:p>
            <a:r>
              <a:rPr lang="en-US" dirty="0"/>
              <a:t>Few data sources available</a:t>
            </a:r>
          </a:p>
          <a:p>
            <a:r>
              <a:rPr lang="en-US" dirty="0"/>
              <a:t>Research requires steep learning curve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designed using private datasets also perform well on public datasets</a:t>
            </a:r>
          </a:p>
          <a:p>
            <a:r>
              <a:rPr lang="en-US" dirty="0"/>
              <a:t>Generalization to other datasets is a problem</a:t>
            </a:r>
          </a:p>
          <a:p>
            <a:pPr lvl="1"/>
            <a:r>
              <a:rPr lang="en-US" dirty="0"/>
              <a:t>More datasets, data augmentation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5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a spoken language from audio data</a:t>
            </a:r>
          </a:p>
          <a:p>
            <a:r>
              <a:rPr lang="en-US" dirty="0"/>
              <a:t>Use free, public datasets</a:t>
            </a:r>
          </a:p>
          <a:p>
            <a:r>
              <a:rPr lang="en-US" dirty="0"/>
              <a:t>Compare several state-of-the-art models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Few free </a:t>
            </a:r>
            <a:r>
              <a:rPr lang="en-US" dirty="0"/>
              <a:t>multilingual datasets available</a:t>
            </a:r>
          </a:p>
          <a:p>
            <a:r>
              <a:rPr lang="en-US" dirty="0"/>
              <a:t>Manually downloaded data from Mozilla’s Common Voice and Google Bengali corpus from </a:t>
            </a:r>
            <a:r>
              <a:rPr lang="en-US" dirty="0" err="1"/>
              <a:t>OpenSLR</a:t>
            </a:r>
            <a:endParaRPr lang="en-US" dirty="0"/>
          </a:p>
          <a:p>
            <a:r>
              <a:rPr lang="en-US" dirty="0"/>
              <a:t>Web scraped Audio Lingua (holdout test set)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Eight languages: Bengali, Catalan, English, French, German, Kabyle, Persian, Spanish</a:t>
            </a:r>
          </a:p>
          <a:p>
            <a:r>
              <a:rPr lang="en-US" dirty="0"/>
              <a:t>~130 hours per language</a:t>
            </a:r>
          </a:p>
          <a:p>
            <a:r>
              <a:rPr lang="en-US" dirty="0"/>
              <a:t>Chosen based on amount of data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84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audio into two-second chunks at 8000 Hz</a:t>
            </a:r>
          </a:p>
          <a:p>
            <a:r>
              <a:rPr lang="en-US" dirty="0"/>
              <a:t>Extracted raw waveforms and </a:t>
            </a:r>
            <a:r>
              <a:rPr lang="en-US" dirty="0" err="1"/>
              <a:t>filterbanks</a:t>
            </a:r>
            <a:endParaRPr lang="en-US" dirty="0"/>
          </a:p>
          <a:p>
            <a:r>
              <a:rPr lang="en-US" dirty="0"/>
              <a:t>Waveforms measure amplitude of sound wave over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E059736-D380-4083-AD09-A54E61258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Filterbanks</a:t>
            </a:r>
            <a:r>
              <a:rPr lang="en-US" dirty="0"/>
              <a:t> (aka log </a:t>
            </a:r>
            <a:r>
              <a:rPr lang="en-US" dirty="0" err="1"/>
              <a:t>mel</a:t>
            </a:r>
            <a:r>
              <a:rPr lang="en-US" dirty="0"/>
              <a:t> spectrogram) measure frequencies that make up a sound wave over time</a:t>
            </a:r>
          </a:p>
          <a:p>
            <a:r>
              <a:rPr lang="en-US" dirty="0"/>
              <a:t>Fourier transform over short time frames (25 </a:t>
            </a:r>
            <a:r>
              <a:rPr lang="en-US" dirty="0" err="1"/>
              <a:t>ms</a:t>
            </a:r>
            <a:r>
              <a:rPr lang="en-US" dirty="0"/>
              <a:t>), scaled to approximate human hearing (Mel scale)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Waveforms vs. </a:t>
            </a:r>
            <a:r>
              <a:rPr lang="en-US" dirty="0" err="1"/>
              <a:t>filterbanks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12438A-07A9-439B-84AB-2812BEA4D36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Waveforms: more complex data representation, harder to learn</a:t>
            </a:r>
          </a:p>
          <a:p>
            <a:r>
              <a:rPr lang="en-US" dirty="0" err="1"/>
              <a:t>Filterbanks</a:t>
            </a:r>
            <a:r>
              <a:rPr lang="en-US" dirty="0"/>
              <a:t>: interpretable data at distinguishable time steps, easier to learn, slower to compute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CD256E7-67F3-448D-8EBE-E33E97E716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8675" y="2096294"/>
            <a:ext cx="3867150" cy="3810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trained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model architectures</a:t>
            </a:r>
          </a:p>
          <a:p>
            <a:r>
              <a:rPr lang="en-US" dirty="0"/>
              <a:t>E-TDNN: deep 1D convolutional neural network using </a:t>
            </a:r>
            <a:r>
              <a:rPr lang="en-US" dirty="0" err="1"/>
              <a:t>filterbank</a:t>
            </a:r>
            <a:r>
              <a:rPr lang="en-US" dirty="0"/>
              <a:t> features</a:t>
            </a:r>
          </a:p>
          <a:p>
            <a:r>
              <a:rPr lang="en-US"/>
              <a:t>M5: </a:t>
            </a:r>
            <a:r>
              <a:rPr lang="en-US" dirty="0"/>
              <a:t>deep 1D CNN using waveform features</a:t>
            </a:r>
          </a:p>
          <a:p>
            <a:r>
              <a:rPr lang="en-US" dirty="0" err="1"/>
              <a:t>SincNet</a:t>
            </a:r>
            <a:r>
              <a:rPr lang="en-US" dirty="0"/>
              <a:t>: CNN based, </a:t>
            </a:r>
            <a:r>
              <a:rPr lang="en-US" dirty="0" err="1"/>
              <a:t>attemps</a:t>
            </a:r>
            <a:r>
              <a:rPr lang="en-US" dirty="0"/>
              <a:t> to learn more meaningful </a:t>
            </a:r>
            <a:r>
              <a:rPr lang="en-US" dirty="0" err="1"/>
              <a:t>filterbanks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442</TotalTime>
  <Words>710</Words>
  <Application>Microsoft Office PowerPoint</Application>
  <PresentationFormat>On-screen Show (4:3)</PresentationFormat>
  <Paragraphs>152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Spoken Language Recognition on Open-Source Datasets</vt:lpstr>
      <vt:lpstr>Background</vt:lpstr>
      <vt:lpstr>Our problem</vt:lpstr>
      <vt:lpstr>Data collection</vt:lpstr>
      <vt:lpstr>Languages used</vt:lpstr>
      <vt:lpstr>Feature extraction</vt:lpstr>
      <vt:lpstr>Feature extraction</vt:lpstr>
      <vt:lpstr>Waveforms vs. filterbanks</vt:lpstr>
      <vt:lpstr>Models trained</vt:lpstr>
      <vt:lpstr>E-TDNN (filterbanks)</vt:lpstr>
      <vt:lpstr>M5 (waveform)</vt:lpstr>
      <vt:lpstr>SincNet</vt:lpstr>
      <vt:lpstr>SincNet</vt:lpstr>
      <vt:lpstr>Results</vt:lpstr>
      <vt:lpstr>Audio Lingua test results</vt:lpstr>
      <vt:lpstr>Training curves</vt:lpstr>
      <vt:lpstr>Confusion matrix: E-TDNN</vt:lpstr>
      <vt:lpstr>Audio Lingua test set confusion matrix: E-TDNN</vt:lpstr>
      <vt:lpstr>Results</vt:lpstr>
      <vt:lpstr>Challenges faced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Engels</dc:creator>
  <cp:lastModifiedBy>Brady Arendale</cp:lastModifiedBy>
  <cp:revision>40</cp:revision>
  <dcterms:created xsi:type="dcterms:W3CDTF">2017-03-18T16:30:52Z</dcterms:created>
  <dcterms:modified xsi:type="dcterms:W3CDTF">2020-07-16T05:39:50Z</dcterms:modified>
</cp:coreProperties>
</file>

<file path=docProps/thumbnail.jpeg>
</file>